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1" name="グループ化 550"/>
          <p:cNvGrpSpPr>
            <a:grpSpLocks noChangeAspect="1"/>
          </p:cNvGrpSpPr>
          <p:nvPr/>
        </p:nvGrpSpPr>
        <p:grpSpPr>
          <a:xfrm>
            <a:off x="841058" y="859785"/>
            <a:ext cx="576240" cy="1564554"/>
            <a:chOff x="2058263" y="3515496"/>
            <a:chExt cx="960400" cy="2607590"/>
          </a:xfrm>
        </p:grpSpPr>
        <p:sp>
          <p:nvSpPr>
            <p:cNvPr id="552" name="円/楕円 551"/>
            <p:cNvSpPr/>
            <p:nvPr/>
          </p:nvSpPr>
          <p:spPr>
            <a:xfrm rot="1800000" flipH="1">
              <a:off x="2592912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3" name="円/楕円 552"/>
            <p:cNvSpPr/>
            <p:nvPr/>
          </p:nvSpPr>
          <p:spPr>
            <a:xfrm rot="19800000">
              <a:off x="2378479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4" name="円/楕円 553"/>
            <p:cNvSpPr/>
            <p:nvPr/>
          </p:nvSpPr>
          <p:spPr>
            <a:xfrm rot="900000" flipH="1">
              <a:off x="280362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5" name="円/楕円 554"/>
            <p:cNvSpPr/>
            <p:nvPr/>
          </p:nvSpPr>
          <p:spPr>
            <a:xfrm rot="20700000">
              <a:off x="237918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6" name="台形 555"/>
            <p:cNvSpPr/>
            <p:nvPr/>
          </p:nvSpPr>
          <p:spPr>
            <a:xfrm>
              <a:off x="25420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7" name="台形 556"/>
            <p:cNvSpPr/>
            <p:nvPr/>
          </p:nvSpPr>
          <p:spPr>
            <a:xfrm rot="10800000">
              <a:off x="24673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8" name="台形 557"/>
            <p:cNvSpPr/>
            <p:nvPr/>
          </p:nvSpPr>
          <p:spPr>
            <a:xfrm rot="10800000" flipV="1">
              <a:off x="2590777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9" name="フリーフォーム 558"/>
            <p:cNvSpPr/>
            <p:nvPr/>
          </p:nvSpPr>
          <p:spPr>
            <a:xfrm>
              <a:off x="237015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0" name="フリーフォーム 559"/>
            <p:cNvSpPr/>
            <p:nvPr/>
          </p:nvSpPr>
          <p:spPr>
            <a:xfrm>
              <a:off x="262939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24252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フリーフォーム 561"/>
            <p:cNvSpPr/>
            <p:nvPr/>
          </p:nvSpPr>
          <p:spPr>
            <a:xfrm>
              <a:off x="233858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3" name="台形 562"/>
            <p:cNvSpPr/>
            <p:nvPr/>
          </p:nvSpPr>
          <p:spPr>
            <a:xfrm rot="10800000">
              <a:off x="2590777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4" name="フリーフォーム 563"/>
            <p:cNvSpPr/>
            <p:nvPr/>
          </p:nvSpPr>
          <p:spPr>
            <a:xfrm rot="10800000">
              <a:off x="24673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5" name="フリーフォーム 564"/>
            <p:cNvSpPr/>
            <p:nvPr/>
          </p:nvSpPr>
          <p:spPr>
            <a:xfrm flipH="1">
              <a:off x="2420303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2608092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2608092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片側の 2 つの角を丸めた四角形 567"/>
            <p:cNvSpPr/>
            <p:nvPr/>
          </p:nvSpPr>
          <p:spPr>
            <a:xfrm rot="9900000">
              <a:off x="2824023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片側の 2 つの角を丸めた四角形 568"/>
            <p:cNvSpPr/>
            <p:nvPr/>
          </p:nvSpPr>
          <p:spPr>
            <a:xfrm rot="11700000" flipH="1">
              <a:off x="2375645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フリーフォーム 569"/>
            <p:cNvSpPr/>
            <p:nvPr/>
          </p:nvSpPr>
          <p:spPr>
            <a:xfrm>
              <a:off x="23910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フリーフォーム 570"/>
            <p:cNvSpPr/>
            <p:nvPr/>
          </p:nvSpPr>
          <p:spPr>
            <a:xfrm>
              <a:off x="26293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>
              <a:off x="25046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3" name="角丸四角形 572"/>
            <p:cNvSpPr/>
            <p:nvPr/>
          </p:nvSpPr>
          <p:spPr>
            <a:xfrm>
              <a:off x="270299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4" name="フリーフォーム 573"/>
            <p:cNvSpPr/>
            <p:nvPr/>
          </p:nvSpPr>
          <p:spPr>
            <a:xfrm rot="1800000">
              <a:off x="2458941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5" name="フリーフォーム 574"/>
            <p:cNvSpPr/>
            <p:nvPr/>
          </p:nvSpPr>
          <p:spPr>
            <a:xfrm rot="1800000">
              <a:off x="2507516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6" name="フリーフォーム 575"/>
            <p:cNvSpPr/>
            <p:nvPr/>
          </p:nvSpPr>
          <p:spPr>
            <a:xfrm rot="610876">
              <a:off x="2339937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2655772" y="3959348"/>
              <a:ext cx="362891" cy="334419"/>
              <a:chOff x="2655772" y="3959348"/>
              <a:chExt cx="362891" cy="334419"/>
            </a:xfrm>
          </p:grpSpPr>
          <p:sp>
            <p:nvSpPr>
              <p:cNvPr id="579" name="角丸四角形 578"/>
              <p:cNvSpPr/>
              <p:nvPr/>
            </p:nvSpPr>
            <p:spPr>
              <a:xfrm>
                <a:off x="276550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80" name="グループ化 579"/>
              <p:cNvGrpSpPr/>
              <p:nvPr/>
            </p:nvGrpSpPr>
            <p:grpSpPr>
              <a:xfrm>
                <a:off x="265577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581" name="角丸四角形 580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2" name="グループ化 581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583" name="グループ化 582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585" name="角丸四角形 584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6" name="角丸四角形 58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7" name="角丸四角形 58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8" name="角丸四角形 58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9" name="角丸四角形 58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0" name="角丸四角形 58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1" name="角丸四角形 59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2" name="角丸四角形 591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3" name="角丸四角形 592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4" name="円/楕円 583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78" name="片側の 2 つの角を丸めた四角形 590"/>
            <p:cNvSpPr/>
            <p:nvPr/>
          </p:nvSpPr>
          <p:spPr>
            <a:xfrm rot="2700000">
              <a:off x="2122228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94" name="グループ化 593"/>
          <p:cNvGrpSpPr>
            <a:grpSpLocks noChangeAspect="1"/>
          </p:cNvGrpSpPr>
          <p:nvPr/>
        </p:nvGrpSpPr>
        <p:grpSpPr>
          <a:xfrm>
            <a:off x="2663625" y="877164"/>
            <a:ext cx="589995" cy="1554127"/>
            <a:chOff x="3142716" y="3532875"/>
            <a:chExt cx="983325" cy="2590211"/>
          </a:xfrm>
        </p:grpSpPr>
        <p:sp>
          <p:nvSpPr>
            <p:cNvPr id="595" name="月 594"/>
            <p:cNvSpPr/>
            <p:nvPr/>
          </p:nvSpPr>
          <p:spPr>
            <a:xfrm rot="18000000" flipH="1">
              <a:off x="3720046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台形 595"/>
            <p:cNvSpPr/>
            <p:nvPr/>
          </p:nvSpPr>
          <p:spPr>
            <a:xfrm>
              <a:off x="363110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台形 596"/>
            <p:cNvSpPr/>
            <p:nvPr/>
          </p:nvSpPr>
          <p:spPr>
            <a:xfrm rot="10800000">
              <a:off x="355641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8" name="台形 597"/>
            <p:cNvSpPr/>
            <p:nvPr/>
          </p:nvSpPr>
          <p:spPr>
            <a:xfrm rot="10800000" flipV="1">
              <a:off x="3679802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9" name="フリーフォーム 598"/>
            <p:cNvSpPr/>
            <p:nvPr/>
          </p:nvSpPr>
          <p:spPr>
            <a:xfrm>
              <a:off x="3459183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0" name="フリーフォーム 599"/>
            <p:cNvSpPr/>
            <p:nvPr/>
          </p:nvSpPr>
          <p:spPr>
            <a:xfrm>
              <a:off x="3718416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1" name="台形 600"/>
            <p:cNvSpPr/>
            <p:nvPr/>
          </p:nvSpPr>
          <p:spPr>
            <a:xfrm rot="10800000">
              <a:off x="3679802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2" name="フリーフォーム 601"/>
            <p:cNvSpPr/>
            <p:nvPr/>
          </p:nvSpPr>
          <p:spPr>
            <a:xfrm rot="10800000">
              <a:off x="355641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3" name="フリーフォーム 602"/>
            <p:cNvSpPr/>
            <p:nvPr/>
          </p:nvSpPr>
          <p:spPr>
            <a:xfrm>
              <a:off x="3427607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4" name="フリーフォーム 603"/>
            <p:cNvSpPr/>
            <p:nvPr/>
          </p:nvSpPr>
          <p:spPr>
            <a:xfrm flipH="1">
              <a:off x="3531191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5" name="フリーフォーム 604"/>
            <p:cNvSpPr/>
            <p:nvPr/>
          </p:nvSpPr>
          <p:spPr>
            <a:xfrm>
              <a:off x="3661804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361935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361935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3777811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3777811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0" name="フリーフォーム 609"/>
            <p:cNvSpPr/>
            <p:nvPr/>
          </p:nvSpPr>
          <p:spPr>
            <a:xfrm>
              <a:off x="348008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1" name="フリーフォーム 610"/>
            <p:cNvSpPr/>
            <p:nvPr/>
          </p:nvSpPr>
          <p:spPr>
            <a:xfrm>
              <a:off x="371841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 rot="900000" flipH="1">
              <a:off x="388529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3" name="円/楕円 612"/>
            <p:cNvSpPr/>
            <p:nvPr/>
          </p:nvSpPr>
          <p:spPr>
            <a:xfrm rot="20700000">
              <a:off x="347038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351428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5" name="角丸四角形 614"/>
            <p:cNvSpPr/>
            <p:nvPr/>
          </p:nvSpPr>
          <p:spPr>
            <a:xfrm>
              <a:off x="359587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379419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7" name="月 616"/>
            <p:cNvSpPr/>
            <p:nvPr/>
          </p:nvSpPr>
          <p:spPr>
            <a:xfrm rot="3600000">
              <a:off x="3543261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 rot="2576703">
              <a:off x="3684509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9" name="グループ化 618"/>
            <p:cNvGrpSpPr/>
            <p:nvPr/>
          </p:nvGrpSpPr>
          <p:grpSpPr>
            <a:xfrm>
              <a:off x="3763150" y="3959348"/>
              <a:ext cx="362891" cy="334419"/>
              <a:chOff x="3763150" y="3959348"/>
              <a:chExt cx="362891" cy="334419"/>
            </a:xfrm>
          </p:grpSpPr>
          <p:sp>
            <p:nvSpPr>
              <p:cNvPr id="622" name="角丸四角形 621"/>
              <p:cNvSpPr/>
              <p:nvPr/>
            </p:nvSpPr>
            <p:spPr>
              <a:xfrm>
                <a:off x="38728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3" name="グループ化 622"/>
              <p:cNvGrpSpPr/>
              <p:nvPr/>
            </p:nvGrpSpPr>
            <p:grpSpPr>
              <a:xfrm>
                <a:off x="37631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624" name="角丸四角形 62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5" name="グループ化 62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26" name="グループ化 62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628" name="角丸四角形 62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9" name="角丸四角形 62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0" name="角丸四角形 62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1" name="角丸四角形 63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2" name="角丸四角形 63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3" name="角丸四角形 63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4" name="角丸四角形 63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5" name="角丸四角形 63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角丸四角形 63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27" name="円/楕円 62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20" name="フリーフォーム 619"/>
            <p:cNvSpPr/>
            <p:nvPr/>
          </p:nvSpPr>
          <p:spPr>
            <a:xfrm rot="610876">
              <a:off x="3432265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1" name="片側の 2 つの角を丸めた四角形 590"/>
            <p:cNvSpPr/>
            <p:nvPr/>
          </p:nvSpPr>
          <p:spPr>
            <a:xfrm rot="2700000">
              <a:off x="3206681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37" name="グループ化 636"/>
          <p:cNvGrpSpPr>
            <a:grpSpLocks noChangeAspect="1"/>
          </p:cNvGrpSpPr>
          <p:nvPr/>
        </p:nvGrpSpPr>
        <p:grpSpPr>
          <a:xfrm>
            <a:off x="4579855" y="818111"/>
            <a:ext cx="573394" cy="1589558"/>
            <a:chOff x="4359665" y="3473822"/>
            <a:chExt cx="955656" cy="2649264"/>
          </a:xfrm>
        </p:grpSpPr>
        <p:sp>
          <p:nvSpPr>
            <p:cNvPr id="638" name="星 24 637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円/楕円 639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1" name="台形 640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台形 641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円/楕円 642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フリーフォーム 643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06566 w 593730"/>
                <a:gd name="connsiteY5" fmla="*/ 722313 h 722313"/>
                <a:gd name="connsiteX6" fmla="*/ 10367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06566" y="722313"/>
                  </a:lnTo>
                  <a:lnTo>
                    <a:pt x="103674" y="719773"/>
                  </a:lnTo>
                  <a:cubicBezTo>
                    <a:pt x="9366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フリーフォーム 644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7" name="台形 646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8" name="フリーフォーム 647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9" name="フリーフォーム 648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角丸四角形 650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フリーフォーム 651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3" name="フリーフォーム 652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4" name="片側の 2 つの角を丸めた四角形 653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5" name="フリーフォーム 654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6" name="フリーフォーム 655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片側の 2 つの角を丸めた四角形 656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8" name="フリーフォーム 657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9" name="フリーフォーム 658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角丸四角形 659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1" name="角丸四角形 660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2" name="グループ化 661"/>
            <p:cNvGrpSpPr/>
            <p:nvPr/>
          </p:nvGrpSpPr>
          <p:grpSpPr>
            <a:xfrm>
              <a:off x="4952430" y="3959348"/>
              <a:ext cx="362891" cy="334419"/>
              <a:chOff x="4952430" y="3959348"/>
              <a:chExt cx="362891" cy="334419"/>
            </a:xfrm>
          </p:grpSpPr>
          <p:sp>
            <p:nvSpPr>
              <p:cNvPr id="665" name="角丸四角形 664"/>
              <p:cNvSpPr/>
              <p:nvPr/>
            </p:nvSpPr>
            <p:spPr>
              <a:xfrm>
                <a:off x="506216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6" name="グループ化 665"/>
              <p:cNvGrpSpPr/>
              <p:nvPr/>
            </p:nvGrpSpPr>
            <p:grpSpPr>
              <a:xfrm>
                <a:off x="495243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667" name="角丸四角形 666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8" name="グループ化 667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69" name="グループ化 66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671" name="角丸四角形 67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2" name="角丸四角形 67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3" name="角丸四角形 67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4" name="角丸四角形 67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5" name="角丸四角形 67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6" name="角丸四角形 67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7" name="角丸四角形 67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8" name="角丸四角形 67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9" name="角丸四角形 67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0" name="円/楕円 66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63" name="フリーフォーム 662"/>
            <p:cNvSpPr/>
            <p:nvPr/>
          </p:nvSpPr>
          <p:spPr>
            <a:xfrm rot="610876">
              <a:off x="464921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4" name="片側の 2 つの角を丸めた四角形 590"/>
            <p:cNvSpPr/>
            <p:nvPr/>
          </p:nvSpPr>
          <p:spPr>
            <a:xfrm rot="2700000">
              <a:off x="442363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0" name="グループ化 679"/>
          <p:cNvGrpSpPr>
            <a:grpSpLocks noChangeAspect="1"/>
          </p:cNvGrpSpPr>
          <p:nvPr/>
        </p:nvGrpSpPr>
        <p:grpSpPr>
          <a:xfrm>
            <a:off x="6501563" y="896162"/>
            <a:ext cx="607298" cy="1542728"/>
            <a:chOff x="5597420" y="3551873"/>
            <a:chExt cx="1012163" cy="2571213"/>
          </a:xfrm>
        </p:grpSpPr>
        <p:sp>
          <p:nvSpPr>
            <p:cNvPr id="681" name="星 24 680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2" name="円/楕円 681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4" name="台形 683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5" name="台形 684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フリーフォーム 686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フリーフォーム 687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9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0" name="台形 689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1" name="フリーフォーム 690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2" name="正方形/長方形 691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3" name="フリーフォーム 692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6" name="フリーフォーム 695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7" name="フリーフォーム 696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8" name="角丸四角形 697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9" name="角丸四角形 698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00" name="グループ化 699"/>
            <p:cNvGrpSpPr/>
            <p:nvPr/>
          </p:nvGrpSpPr>
          <p:grpSpPr>
            <a:xfrm>
              <a:off x="6246692" y="3959348"/>
              <a:ext cx="362891" cy="334419"/>
              <a:chOff x="6246692" y="3959348"/>
              <a:chExt cx="362891" cy="334419"/>
            </a:xfrm>
          </p:grpSpPr>
          <p:sp>
            <p:nvSpPr>
              <p:cNvPr id="703" name="角丸四角形 702"/>
              <p:cNvSpPr/>
              <p:nvPr/>
            </p:nvSpPr>
            <p:spPr>
              <a:xfrm>
                <a:off x="635642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04" name="グループ化 703"/>
              <p:cNvGrpSpPr/>
              <p:nvPr/>
            </p:nvGrpSpPr>
            <p:grpSpPr>
              <a:xfrm>
                <a:off x="624669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705" name="角丸四角形 704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6" name="グループ化 705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07" name="グループ化 70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09" name="角丸四角形 70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0" name="角丸四角形 70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1" name="角丸四角形 71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2" name="角丸四角形 71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角丸四角形 71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角丸四角形 71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角丸四角形 71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角丸四角形 71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7" name="角丸四角形 71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8" name="円/楕円 707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01" name="フリーフォーム 700"/>
            <p:cNvSpPr/>
            <p:nvPr/>
          </p:nvSpPr>
          <p:spPr>
            <a:xfrm rot="610876">
              <a:off x="588795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2" name="片側の 2 つの角を丸めた四角形 590"/>
            <p:cNvSpPr/>
            <p:nvPr/>
          </p:nvSpPr>
          <p:spPr>
            <a:xfrm rot="2700000">
              <a:off x="5664753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8" name="グループ化 717"/>
          <p:cNvGrpSpPr>
            <a:grpSpLocks noChangeAspect="1"/>
          </p:cNvGrpSpPr>
          <p:nvPr/>
        </p:nvGrpSpPr>
        <p:grpSpPr>
          <a:xfrm>
            <a:off x="8311792" y="860528"/>
            <a:ext cx="574538" cy="1564109"/>
            <a:chOff x="6768878" y="3516238"/>
            <a:chExt cx="957563" cy="2606848"/>
          </a:xfrm>
        </p:grpSpPr>
        <p:sp>
          <p:nvSpPr>
            <p:cNvPr id="719" name="涙形 718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0" name="円/楕円 719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円/楕円 720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台形 721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台形 722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フリーフォーム 723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フリーフォーム 724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フリーフォーム 726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フリーフォーム 727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フリーフォーム 728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フリーフォーム 731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フリーフォーム 732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角丸四角形 734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36" name="グループ化 735"/>
            <p:cNvGrpSpPr/>
            <p:nvPr/>
          </p:nvGrpSpPr>
          <p:grpSpPr>
            <a:xfrm>
              <a:off x="7363550" y="3959348"/>
              <a:ext cx="362891" cy="334419"/>
              <a:chOff x="7363550" y="3959348"/>
              <a:chExt cx="362891" cy="334419"/>
            </a:xfrm>
          </p:grpSpPr>
          <p:sp>
            <p:nvSpPr>
              <p:cNvPr id="739" name="角丸四角形 738"/>
              <p:cNvSpPr/>
              <p:nvPr/>
            </p:nvSpPr>
            <p:spPr>
              <a:xfrm>
                <a:off x="74732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0" name="グループ化 739"/>
              <p:cNvGrpSpPr/>
              <p:nvPr/>
            </p:nvGrpSpPr>
            <p:grpSpPr>
              <a:xfrm>
                <a:off x="73635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741" name="角丸四角形 740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2" name="グループ化 741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43" name="グループ化 742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45" name="角丸四角形 744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6" name="角丸四角形 74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7" name="角丸四角形 74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角丸四角形 74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角丸四角形 74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0" name="角丸四角形 74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1" name="角丸四角形 75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2" name="角丸四角形 751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3" name="角丸四角形 752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4" name="円/楕円 743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37" name="フリーフォーム 736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8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54" name="グループ化 753"/>
          <p:cNvGrpSpPr>
            <a:grpSpLocks noChangeAspect="1"/>
          </p:cNvGrpSpPr>
          <p:nvPr/>
        </p:nvGrpSpPr>
        <p:grpSpPr>
          <a:xfrm>
            <a:off x="845766" y="4743357"/>
            <a:ext cx="640057" cy="1564554"/>
            <a:chOff x="805449" y="3515496"/>
            <a:chExt cx="1066762" cy="2607590"/>
          </a:xfrm>
        </p:grpSpPr>
        <p:sp>
          <p:nvSpPr>
            <p:cNvPr id="755" name="フリーフォーム 754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フリーフォーム 756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フリーフォーム 757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円/楕円 758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円/楕円 759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円/楕円 760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円/楕円 761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台形 762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4" name="台形 763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5" name="台形 764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6" name="円/楕円 765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7" name="フリーフォーム 766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台形 767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9" name="フリーフォーム 768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0" name="フリーフォーム 769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片側の 2 つの角を丸めた四角形 772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片側の 2 つの角を丸めた四角形 773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角丸四角形 774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角丸四角形 775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フリーフォーム 777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フリーフォーム 778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0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1" name="グループ化 780"/>
            <p:cNvGrpSpPr/>
            <p:nvPr/>
          </p:nvGrpSpPr>
          <p:grpSpPr>
            <a:xfrm>
              <a:off x="1418128" y="3959348"/>
              <a:ext cx="362891" cy="334419"/>
              <a:chOff x="2655772" y="3959348"/>
              <a:chExt cx="362891" cy="334419"/>
            </a:xfrm>
          </p:grpSpPr>
          <p:sp>
            <p:nvSpPr>
              <p:cNvPr id="782" name="角丸四角形 781"/>
              <p:cNvSpPr/>
              <p:nvPr/>
            </p:nvSpPr>
            <p:spPr>
              <a:xfrm>
                <a:off x="276550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83" name="グループ化 782"/>
              <p:cNvGrpSpPr/>
              <p:nvPr/>
            </p:nvGrpSpPr>
            <p:grpSpPr>
              <a:xfrm>
                <a:off x="265577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784" name="角丸四角形 78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5" name="グループ化 78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86" name="グループ化 78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88" name="角丸四角形 78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角丸四角形 78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0" name="角丸四角形 78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角丸四角形 79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2" name="角丸四角形 79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角丸四角形 79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4" name="角丸四角形 79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角丸四角形 79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6" name="角丸四角形 79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7" name="円/楕円 78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97" name="グループ化 796"/>
          <p:cNvGrpSpPr>
            <a:grpSpLocks noChangeAspect="1"/>
          </p:cNvGrpSpPr>
          <p:nvPr/>
        </p:nvGrpSpPr>
        <p:grpSpPr>
          <a:xfrm>
            <a:off x="2808299" y="4760736"/>
            <a:ext cx="646069" cy="1554127"/>
            <a:chOff x="2094214" y="3532875"/>
            <a:chExt cx="1076781" cy="2590211"/>
          </a:xfrm>
        </p:grpSpPr>
        <p:sp>
          <p:nvSpPr>
            <p:cNvPr id="798" name="フリーフォーム 797"/>
            <p:cNvSpPr/>
            <p:nvPr/>
          </p:nvSpPr>
          <p:spPr>
            <a:xfrm>
              <a:off x="2286932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9" name="フリーフォーム 798"/>
            <p:cNvSpPr/>
            <p:nvPr/>
          </p:nvSpPr>
          <p:spPr>
            <a:xfrm>
              <a:off x="219155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フリーフォーム 799"/>
            <p:cNvSpPr/>
            <p:nvPr/>
          </p:nvSpPr>
          <p:spPr>
            <a:xfrm flipH="1">
              <a:off x="2658904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フリーフォーム 800"/>
            <p:cNvSpPr/>
            <p:nvPr/>
          </p:nvSpPr>
          <p:spPr>
            <a:xfrm flipH="1">
              <a:off x="293266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月 801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台形 802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台形 803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台形 804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台形 805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フリーフォーム 806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フリーフォーム 807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フリーフォーム 808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フリーフォーム 809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円/楕円 814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円/楕円 815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角丸四角形 817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角丸四角形 818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月 819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1" name="フリーフォーム 820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フリーフォーム 821"/>
            <p:cNvSpPr/>
            <p:nvPr/>
          </p:nvSpPr>
          <p:spPr>
            <a:xfrm rot="610876">
              <a:off x="238376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3" name="片側の 2 つの角を丸めた四角形 590"/>
            <p:cNvSpPr/>
            <p:nvPr/>
          </p:nvSpPr>
          <p:spPr>
            <a:xfrm rot="2700000">
              <a:off x="2158179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24" name="グループ化 823"/>
            <p:cNvGrpSpPr/>
            <p:nvPr/>
          </p:nvGrpSpPr>
          <p:grpSpPr>
            <a:xfrm>
              <a:off x="2700973" y="3959348"/>
              <a:ext cx="362891" cy="334419"/>
              <a:chOff x="3763150" y="3959348"/>
              <a:chExt cx="362891" cy="334419"/>
            </a:xfrm>
          </p:grpSpPr>
          <p:sp>
            <p:nvSpPr>
              <p:cNvPr id="825" name="角丸四角形 824"/>
              <p:cNvSpPr/>
              <p:nvPr/>
            </p:nvSpPr>
            <p:spPr>
              <a:xfrm>
                <a:off x="38728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37631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827" name="角丸四角形 826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8" name="グループ化 827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29" name="グループ化 82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31" name="角丸四角形 83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2" name="角丸四角形 83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3" name="角丸四角形 83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4" name="角丸四角形 83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5" name="角丸四角形 83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6" name="角丸四角形 83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7" name="角丸四角形 83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角丸四角形 83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9" name="角丸四角形 83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30" name="円/楕円 82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40" name="グループ化 839"/>
          <p:cNvGrpSpPr>
            <a:grpSpLocks noChangeAspect="1"/>
          </p:cNvGrpSpPr>
          <p:nvPr/>
        </p:nvGrpSpPr>
        <p:grpSpPr>
          <a:xfrm>
            <a:off x="4646196" y="4701683"/>
            <a:ext cx="638006" cy="1589558"/>
            <a:chOff x="3373155" y="3473822"/>
            <a:chExt cx="1063344" cy="2649264"/>
          </a:xfrm>
        </p:grpSpPr>
        <p:sp>
          <p:nvSpPr>
            <p:cNvPr id="841" name="フリーフォーム 840"/>
            <p:cNvSpPr/>
            <p:nvPr/>
          </p:nvSpPr>
          <p:spPr>
            <a:xfrm flipH="1">
              <a:off x="3554437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2" name="フリーフォーム 841"/>
            <p:cNvSpPr/>
            <p:nvPr/>
          </p:nvSpPr>
          <p:spPr>
            <a:xfrm>
              <a:off x="345705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3" name="フリーフォーム 842"/>
            <p:cNvSpPr/>
            <p:nvPr/>
          </p:nvSpPr>
          <p:spPr>
            <a:xfrm flipH="1">
              <a:off x="419817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4" name="星 24 843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5" name="円/楕円 844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6" name="円/楕円 845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7" name="台形 846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8" name="台形 847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0" name="フリーフォーム 849"/>
            <p:cNvSpPr/>
            <p:nvPr/>
          </p:nvSpPr>
          <p:spPr>
            <a:xfrm>
              <a:off x="366347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112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60846 w 593730"/>
                <a:gd name="connsiteY5" fmla="*/ 722313 h 722313"/>
                <a:gd name="connsiteX6" fmla="*/ 1112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60846" y="722313"/>
                  </a:lnTo>
                  <a:lnTo>
                    <a:pt x="111294" y="719773"/>
                  </a:lnTo>
                  <a:cubicBezTo>
                    <a:pt x="10128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1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2" name="台形 851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3" name="フリーフォーム 852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フリーフォーム 853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角丸四角形 855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フリーフォーム 856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フリーフォーム 857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片側の 2 つの角を丸めた四角形 858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0" name="フリーフォーム 859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1" name="フリーフォーム 860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2" name="片側の 2 つの角を丸めた四角形 861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3" name="角丸四角形 862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4" name="角丸四角形 863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5" name="フリーフォーム 864"/>
            <p:cNvSpPr/>
            <p:nvPr/>
          </p:nvSpPr>
          <p:spPr>
            <a:xfrm rot="610876">
              <a:off x="366270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66" name="片側の 2 つの角を丸めた四角形 590"/>
            <p:cNvSpPr/>
            <p:nvPr/>
          </p:nvSpPr>
          <p:spPr>
            <a:xfrm rot="2700000">
              <a:off x="343712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67" name="グループ化 866"/>
            <p:cNvGrpSpPr/>
            <p:nvPr/>
          </p:nvGrpSpPr>
          <p:grpSpPr>
            <a:xfrm>
              <a:off x="3999727" y="3959348"/>
              <a:ext cx="362891" cy="334419"/>
              <a:chOff x="4952430" y="3959348"/>
              <a:chExt cx="362891" cy="334419"/>
            </a:xfrm>
          </p:grpSpPr>
          <p:sp>
            <p:nvSpPr>
              <p:cNvPr id="868" name="角丸四角形 867"/>
              <p:cNvSpPr/>
              <p:nvPr/>
            </p:nvSpPr>
            <p:spPr>
              <a:xfrm>
                <a:off x="506216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69" name="グループ化 868"/>
              <p:cNvGrpSpPr/>
              <p:nvPr/>
            </p:nvGrpSpPr>
            <p:grpSpPr>
              <a:xfrm>
                <a:off x="495243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870" name="角丸四角形 869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1" name="グループ化 870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72" name="グループ化 87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74" name="角丸四角形 87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5" name="角丸四角形 87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7" name="角丸四角形 87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8" name="角丸四角形 87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9" name="角丸四角形 87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0" name="角丸四角形 87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1" name="角丸四角形 88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2" name="角丸四角形 88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3" name="円/楕円 87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83" name="グループ化 882"/>
          <p:cNvGrpSpPr>
            <a:grpSpLocks noChangeAspect="1"/>
          </p:cNvGrpSpPr>
          <p:nvPr/>
        </p:nvGrpSpPr>
        <p:grpSpPr>
          <a:xfrm>
            <a:off x="6432571" y="4779734"/>
            <a:ext cx="668579" cy="1542728"/>
            <a:chOff x="4853535" y="3551873"/>
            <a:chExt cx="1114299" cy="2571213"/>
          </a:xfrm>
        </p:grpSpPr>
        <p:sp>
          <p:nvSpPr>
            <p:cNvPr id="884" name="フリーフォーム 883"/>
            <p:cNvSpPr/>
            <p:nvPr/>
          </p:nvSpPr>
          <p:spPr>
            <a:xfrm flipH="1">
              <a:off x="5085772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5" name="フリーフォーム 884"/>
            <p:cNvSpPr/>
            <p:nvPr/>
          </p:nvSpPr>
          <p:spPr>
            <a:xfrm>
              <a:off x="498839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6" name="フリーフォーム 885"/>
            <p:cNvSpPr/>
            <p:nvPr/>
          </p:nvSpPr>
          <p:spPr>
            <a:xfrm flipH="1">
              <a:off x="572950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7" name="星 24 886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8" name="円/楕円 887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9" name="円/楕円 888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0" name="台形 889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1" name="台形 890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3" name="フリーフォーム 892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5" name="台形 894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6" name="フリーフォーム 895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7" name="正方形/長方形 896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9" name="円/楕円 898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1" name="角丸四角形 900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2" name="角丸四角形 901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3" name="フリーフォーム 902"/>
            <p:cNvSpPr/>
            <p:nvPr/>
          </p:nvSpPr>
          <p:spPr>
            <a:xfrm rot="610876">
              <a:off x="5144071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4" name="片側の 2 つの角を丸めた四角形 590"/>
            <p:cNvSpPr/>
            <p:nvPr/>
          </p:nvSpPr>
          <p:spPr>
            <a:xfrm rot="2700000">
              <a:off x="4920868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05" name="グループ化 904"/>
            <p:cNvGrpSpPr/>
            <p:nvPr/>
          </p:nvGrpSpPr>
          <p:grpSpPr>
            <a:xfrm>
              <a:off x="5527696" y="3959348"/>
              <a:ext cx="362891" cy="334419"/>
              <a:chOff x="6246692" y="3959348"/>
              <a:chExt cx="362891" cy="334419"/>
            </a:xfrm>
          </p:grpSpPr>
          <p:sp>
            <p:nvSpPr>
              <p:cNvPr id="906" name="角丸四角形 905"/>
              <p:cNvSpPr/>
              <p:nvPr/>
            </p:nvSpPr>
            <p:spPr>
              <a:xfrm>
                <a:off x="635642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7" name="グループ化 906"/>
              <p:cNvGrpSpPr/>
              <p:nvPr/>
            </p:nvGrpSpPr>
            <p:grpSpPr>
              <a:xfrm>
                <a:off x="624669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908" name="角丸四角形 907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910" name="グループ化 909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12" name="角丸四角形 911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3" name="角丸四角形 91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4" name="角丸四角形 91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5" name="角丸四角形 91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6" name="角丸四角形 91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7" name="角丸四角形 91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8" name="角丸四角形 91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9" name="角丸四角形 918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0" name="角丸四角形 919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1" name="円/楕円 910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21" name="グループ化 920"/>
          <p:cNvGrpSpPr>
            <a:grpSpLocks noChangeAspect="1"/>
          </p:cNvGrpSpPr>
          <p:nvPr/>
        </p:nvGrpSpPr>
        <p:grpSpPr>
          <a:xfrm>
            <a:off x="8328375" y="4744100"/>
            <a:ext cx="648734" cy="1564109"/>
            <a:chOff x="6768878" y="3516238"/>
            <a:chExt cx="1081224" cy="2606848"/>
          </a:xfrm>
        </p:grpSpPr>
        <p:sp>
          <p:nvSpPr>
            <p:cNvPr id="922" name="フリーフォーム 921"/>
            <p:cNvSpPr/>
            <p:nvPr/>
          </p:nvSpPr>
          <p:spPr>
            <a:xfrm>
              <a:off x="6966039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3" name="フリーフォーム 922"/>
            <p:cNvSpPr/>
            <p:nvPr/>
          </p:nvSpPr>
          <p:spPr>
            <a:xfrm>
              <a:off x="687066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フリーフォーム 923"/>
            <p:cNvSpPr/>
            <p:nvPr/>
          </p:nvSpPr>
          <p:spPr>
            <a:xfrm flipH="1">
              <a:off x="733801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5" name="フリーフォーム 924"/>
            <p:cNvSpPr/>
            <p:nvPr/>
          </p:nvSpPr>
          <p:spPr>
            <a:xfrm flipH="1">
              <a:off x="761177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6" name="涙形 925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7" name="円/楕円 926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8" name="円/楕円 927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台形 928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0" name="台形 929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2" name="フリーフォーム 931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フリーフォーム 932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4" name="フリーフォーム 933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角丸四角形 936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角丸四角形 937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9" name="フリーフォーム 938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0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41" name="グループ化 940"/>
            <p:cNvGrpSpPr/>
            <p:nvPr/>
          </p:nvGrpSpPr>
          <p:grpSpPr>
            <a:xfrm>
              <a:off x="7363550" y="3959348"/>
              <a:ext cx="362891" cy="334419"/>
              <a:chOff x="7363550" y="3959348"/>
              <a:chExt cx="362891" cy="334419"/>
            </a:xfrm>
          </p:grpSpPr>
          <p:sp>
            <p:nvSpPr>
              <p:cNvPr id="942" name="角丸四角形 941"/>
              <p:cNvSpPr/>
              <p:nvPr/>
            </p:nvSpPr>
            <p:spPr>
              <a:xfrm>
                <a:off x="74732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3" name="グループ化 942"/>
              <p:cNvGrpSpPr/>
              <p:nvPr/>
            </p:nvGrpSpPr>
            <p:grpSpPr>
              <a:xfrm>
                <a:off x="73635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944" name="角丸四角形 94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5" name="グループ化 94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946" name="グループ化 94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48" name="角丸四角形 94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9" name="角丸四角形 94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角丸四角形 94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1" name="角丸四角形 95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角丸四角形 95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角丸四角形 95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角丸四角形 95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角丸四角形 95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6" name="角丸四角形 95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7" name="円/楕円 94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57" name="グループ化 956"/>
          <p:cNvGrpSpPr>
            <a:grpSpLocks noChangeAspect="1"/>
          </p:cNvGrpSpPr>
          <p:nvPr/>
        </p:nvGrpSpPr>
        <p:grpSpPr>
          <a:xfrm>
            <a:off x="6445283" y="2867083"/>
            <a:ext cx="751726" cy="1542728"/>
            <a:chOff x="4853535" y="3551873"/>
            <a:chExt cx="1252877" cy="2571213"/>
          </a:xfrm>
        </p:grpSpPr>
        <p:sp>
          <p:nvSpPr>
            <p:cNvPr id="958" name="フリーフォーム 957"/>
            <p:cNvSpPr/>
            <p:nvPr/>
          </p:nvSpPr>
          <p:spPr>
            <a:xfrm flipH="1">
              <a:off x="5085772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9" name="フリーフォーム 958"/>
            <p:cNvSpPr/>
            <p:nvPr/>
          </p:nvSpPr>
          <p:spPr>
            <a:xfrm>
              <a:off x="498839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0" name="フリーフォーム 959"/>
            <p:cNvSpPr/>
            <p:nvPr/>
          </p:nvSpPr>
          <p:spPr>
            <a:xfrm flipH="1">
              <a:off x="572950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1" name="星 24 960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2" name="円/楕円 961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3" name="円/楕円 962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4" name="台形 963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5" name="台形 964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7" name="フリーフォーム 966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8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9" name="台形 968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0" name="フリーフォーム 969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1" name="正方形/長方形 970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2" name="フリーフォーム 971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5" name="角丸四角形 974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6" name="角丸四角形 975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7" name="グループ化 976"/>
            <p:cNvGrpSpPr/>
            <p:nvPr/>
          </p:nvGrpSpPr>
          <p:grpSpPr>
            <a:xfrm>
              <a:off x="4853535" y="4263185"/>
              <a:ext cx="525625" cy="492686"/>
              <a:chOff x="4853535" y="4263185"/>
              <a:chExt cx="525625" cy="492686"/>
            </a:xfrm>
          </p:grpSpPr>
          <p:sp>
            <p:nvSpPr>
              <p:cNvPr id="981" name="フリーフォーム 980"/>
              <p:cNvSpPr/>
              <p:nvPr/>
            </p:nvSpPr>
            <p:spPr>
              <a:xfrm rot="610876">
                <a:off x="5144071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2" name="片側の 2 つの角を丸めた四角形 590"/>
              <p:cNvSpPr/>
              <p:nvPr/>
            </p:nvSpPr>
            <p:spPr>
              <a:xfrm rot="2700000">
                <a:off x="4920868" y="4195852"/>
                <a:ext cx="390960" cy="525625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1988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26622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  <a:gd name="connsiteX0" fmla="*/ 170610 w 390960"/>
                  <a:gd name="connsiteY0" fmla="*/ 137398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25625">
                    <a:moveTo>
                      <a:pt x="170610" y="137398"/>
                    </a:moveTo>
                    <a:lnTo>
                      <a:pt x="147309" y="358378"/>
                    </a:lnTo>
                    <a:lnTo>
                      <a:pt x="355036" y="305664"/>
                    </a:lnTo>
                    <a:lnTo>
                      <a:pt x="390960" y="447228"/>
                    </a:lnTo>
                    <a:lnTo>
                      <a:pt x="90928" y="523365"/>
                    </a:lnTo>
                    <a:cubicBezTo>
                      <a:pt x="51836" y="533285"/>
                      <a:pt x="12105" y="509637"/>
                      <a:pt x="2185" y="470546"/>
                    </a:cubicBezTo>
                    <a:cubicBezTo>
                      <a:pt x="-527" y="459861"/>
                      <a:pt x="-730" y="449130"/>
                      <a:pt x="1661" y="439059"/>
                    </a:cubicBezTo>
                    <a:lnTo>
                      <a:pt x="32643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 flipH="1">
              <a:off x="5580787" y="4263185"/>
              <a:ext cx="525625" cy="492686"/>
              <a:chOff x="4853535" y="4263185"/>
              <a:chExt cx="525625" cy="492686"/>
            </a:xfrm>
          </p:grpSpPr>
          <p:sp>
            <p:nvSpPr>
              <p:cNvPr id="979" name="フリーフォーム 978"/>
              <p:cNvSpPr/>
              <p:nvPr/>
            </p:nvSpPr>
            <p:spPr>
              <a:xfrm rot="610876">
                <a:off x="5144071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片側の 2 つの角を丸めた四角形 590"/>
              <p:cNvSpPr/>
              <p:nvPr/>
            </p:nvSpPr>
            <p:spPr>
              <a:xfrm rot="2700000">
                <a:off x="4920868" y="4195852"/>
                <a:ext cx="390960" cy="525625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1988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26622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  <a:gd name="connsiteX0" fmla="*/ 170610 w 390960"/>
                  <a:gd name="connsiteY0" fmla="*/ 137398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25625">
                    <a:moveTo>
                      <a:pt x="170610" y="137398"/>
                    </a:moveTo>
                    <a:lnTo>
                      <a:pt x="147309" y="358378"/>
                    </a:lnTo>
                    <a:lnTo>
                      <a:pt x="355036" y="305664"/>
                    </a:lnTo>
                    <a:lnTo>
                      <a:pt x="390960" y="447228"/>
                    </a:lnTo>
                    <a:lnTo>
                      <a:pt x="90928" y="523365"/>
                    </a:lnTo>
                    <a:cubicBezTo>
                      <a:pt x="51836" y="533285"/>
                      <a:pt x="12105" y="509637"/>
                      <a:pt x="2185" y="470546"/>
                    </a:cubicBezTo>
                    <a:cubicBezTo>
                      <a:pt x="-527" y="459861"/>
                      <a:pt x="-730" y="449130"/>
                      <a:pt x="1661" y="439059"/>
                    </a:cubicBezTo>
                    <a:lnTo>
                      <a:pt x="32643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3" name="グループ化 982"/>
          <p:cNvGrpSpPr>
            <a:grpSpLocks noChangeAspect="1"/>
          </p:cNvGrpSpPr>
          <p:nvPr/>
        </p:nvGrpSpPr>
        <p:grpSpPr>
          <a:xfrm>
            <a:off x="878874" y="2830706"/>
            <a:ext cx="698819" cy="1564554"/>
            <a:chOff x="805449" y="3515496"/>
            <a:chExt cx="1164698" cy="2607590"/>
          </a:xfrm>
        </p:grpSpPr>
        <p:sp>
          <p:nvSpPr>
            <p:cNvPr id="984" name="フリーフォーム 983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フリーフォーム 984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フリーフォーム 985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フリーフォーム 986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円/楕円 987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円/楕円 988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0" name="円/楕円 989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1" name="円/楕円 990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2" name="台形 991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3" name="台形 992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4" name="台形 993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6" name="フリーフォーム 995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7" name="台形 996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8" name="フリーフォーム 997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9" name="フリーフォーム 998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2" name="片側の 2 つの角を丸めた四角形 1001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3" name="片側の 2 つの角を丸めた四角形 1002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4" name="角丸四角形 1003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5" name="角丸四角形 1004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6" name="フリーフォーム 1005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7" name="フリーフォーム 1006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805449" y="4265566"/>
              <a:ext cx="518890" cy="490305"/>
              <a:chOff x="805449" y="4265566"/>
              <a:chExt cx="518890" cy="490305"/>
            </a:xfrm>
          </p:grpSpPr>
          <p:sp>
            <p:nvSpPr>
              <p:cNvPr id="1012" name="フリーフォーム 1011"/>
              <p:cNvSpPr/>
              <p:nvPr/>
            </p:nvSpPr>
            <p:spPr>
              <a:xfrm rot="610876">
                <a:off x="108712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3" name="片側の 2 つの角を丸めた四角形 590"/>
              <p:cNvSpPr/>
              <p:nvPr/>
            </p:nvSpPr>
            <p:spPr>
              <a:xfrm rot="2700000">
                <a:off x="869414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 flipH="1">
              <a:off x="1451257" y="4265566"/>
              <a:ext cx="518890" cy="490305"/>
              <a:chOff x="805449" y="4265566"/>
              <a:chExt cx="518890" cy="490305"/>
            </a:xfrm>
          </p:grpSpPr>
          <p:sp>
            <p:nvSpPr>
              <p:cNvPr id="1010" name="フリーフォーム 1009"/>
              <p:cNvSpPr/>
              <p:nvPr/>
            </p:nvSpPr>
            <p:spPr>
              <a:xfrm rot="610876">
                <a:off x="108712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片側の 2 つの角を丸めた四角形 590"/>
              <p:cNvSpPr/>
              <p:nvPr/>
            </p:nvSpPr>
            <p:spPr>
              <a:xfrm rot="2700000">
                <a:off x="869414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14" name="グループ化 1013"/>
          <p:cNvGrpSpPr>
            <a:grpSpLocks noChangeAspect="1"/>
          </p:cNvGrpSpPr>
          <p:nvPr/>
        </p:nvGrpSpPr>
        <p:grpSpPr>
          <a:xfrm>
            <a:off x="2770957" y="2848085"/>
            <a:ext cx="698819" cy="1554127"/>
            <a:chOff x="2094214" y="3532875"/>
            <a:chExt cx="1164698" cy="2590211"/>
          </a:xfrm>
        </p:grpSpPr>
        <p:sp>
          <p:nvSpPr>
            <p:cNvPr id="1015" name="フリーフォーム 1014"/>
            <p:cNvSpPr/>
            <p:nvPr/>
          </p:nvSpPr>
          <p:spPr>
            <a:xfrm>
              <a:off x="2286932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6" name="フリーフォーム 1015"/>
            <p:cNvSpPr/>
            <p:nvPr/>
          </p:nvSpPr>
          <p:spPr>
            <a:xfrm>
              <a:off x="219155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7" name="フリーフォーム 1016"/>
            <p:cNvSpPr/>
            <p:nvPr/>
          </p:nvSpPr>
          <p:spPr>
            <a:xfrm flipH="1">
              <a:off x="2658904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8" name="フリーフォーム 1017"/>
            <p:cNvSpPr/>
            <p:nvPr/>
          </p:nvSpPr>
          <p:spPr>
            <a:xfrm flipH="1">
              <a:off x="293266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9" name="月 1018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0" name="台形 1019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1" name="台形 1020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2" name="台形 1021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台形 1022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フリーフォーム 1023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フリーフォーム 1024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フリーフォーム 1025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フリーフォーム 1026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2" name="円/楕円 1031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3" name="円/楕円 1032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5" name="角丸四角形 1034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6" name="角丸四角形 1035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7" name="月 1036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8" name="フリーフォーム 1037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9" name="グループ化 1038"/>
            <p:cNvGrpSpPr/>
            <p:nvPr/>
          </p:nvGrpSpPr>
          <p:grpSpPr>
            <a:xfrm>
              <a:off x="2094214" y="4265566"/>
              <a:ext cx="518890" cy="490305"/>
              <a:chOff x="2094214" y="4265566"/>
              <a:chExt cx="518890" cy="490305"/>
            </a:xfrm>
          </p:grpSpPr>
          <p:sp>
            <p:nvSpPr>
              <p:cNvPr id="1043" name="フリーフォーム 1042"/>
              <p:cNvSpPr/>
              <p:nvPr/>
            </p:nvSpPr>
            <p:spPr>
              <a:xfrm rot="610876">
                <a:off x="238376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4" name="片側の 2 つの角を丸めた四角形 590"/>
              <p:cNvSpPr/>
              <p:nvPr/>
            </p:nvSpPr>
            <p:spPr>
              <a:xfrm rot="2700000">
                <a:off x="2158179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0" name="グループ化 1039"/>
            <p:cNvGrpSpPr/>
            <p:nvPr/>
          </p:nvGrpSpPr>
          <p:grpSpPr>
            <a:xfrm flipH="1">
              <a:off x="2740022" y="4265566"/>
              <a:ext cx="518890" cy="490305"/>
              <a:chOff x="2094214" y="4265566"/>
              <a:chExt cx="518890" cy="490305"/>
            </a:xfrm>
          </p:grpSpPr>
          <p:sp>
            <p:nvSpPr>
              <p:cNvPr id="1041" name="フリーフォーム 1040"/>
              <p:cNvSpPr/>
              <p:nvPr/>
            </p:nvSpPr>
            <p:spPr>
              <a:xfrm rot="610876">
                <a:off x="238376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片側の 2 つの角を丸めた四角形 590"/>
              <p:cNvSpPr/>
              <p:nvPr/>
            </p:nvSpPr>
            <p:spPr>
              <a:xfrm rot="2700000">
                <a:off x="2158179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5" name="グループ化 1044"/>
          <p:cNvGrpSpPr>
            <a:grpSpLocks noChangeAspect="1"/>
          </p:cNvGrpSpPr>
          <p:nvPr/>
        </p:nvGrpSpPr>
        <p:grpSpPr>
          <a:xfrm>
            <a:off x="4564581" y="2789032"/>
            <a:ext cx="708606" cy="1589558"/>
            <a:chOff x="3373155" y="3473822"/>
            <a:chExt cx="1181010" cy="2649264"/>
          </a:xfrm>
        </p:grpSpPr>
        <p:sp>
          <p:nvSpPr>
            <p:cNvPr id="1046" name="フリーフォーム 1045"/>
            <p:cNvSpPr/>
            <p:nvPr/>
          </p:nvSpPr>
          <p:spPr>
            <a:xfrm flipH="1">
              <a:off x="3554437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フリーフォーム 1046"/>
            <p:cNvSpPr/>
            <p:nvPr/>
          </p:nvSpPr>
          <p:spPr>
            <a:xfrm>
              <a:off x="345705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フリーフォーム 1047"/>
            <p:cNvSpPr/>
            <p:nvPr/>
          </p:nvSpPr>
          <p:spPr>
            <a:xfrm flipH="1">
              <a:off x="419817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星 24 1048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円/楕円 1049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円/楕円 1050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台形 1051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3" name="台形 1052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5" name="フリーフォーム 1054"/>
            <p:cNvSpPr/>
            <p:nvPr/>
          </p:nvSpPr>
          <p:spPr>
            <a:xfrm>
              <a:off x="3663472" y="4097336"/>
              <a:ext cx="593730" cy="72485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4853"/>
                <a:gd name="connsiteX1" fmla="*/ 154266 w 593730"/>
                <a:gd name="connsiteY1" fmla="*/ 0 h 724853"/>
                <a:gd name="connsiteX2" fmla="*/ 446578 w 593730"/>
                <a:gd name="connsiteY2" fmla="*/ 0 h 724853"/>
                <a:gd name="connsiteX3" fmla="*/ 494773 w 593730"/>
                <a:gd name="connsiteY3" fmla="*/ 0 h 724853"/>
                <a:gd name="connsiteX4" fmla="*/ 593730 w 593730"/>
                <a:gd name="connsiteY4" fmla="*/ 101424 h 724853"/>
                <a:gd name="connsiteX5" fmla="*/ 544666 w 593730"/>
                <a:gd name="connsiteY5" fmla="*/ 722313 h 724853"/>
                <a:gd name="connsiteX6" fmla="*/ 93514 w 593730"/>
                <a:gd name="connsiteY6" fmla="*/ 724853 h 724853"/>
                <a:gd name="connsiteX7" fmla="*/ 0 w 593730"/>
                <a:gd name="connsiteY7" fmla="*/ 101424 h 724853"/>
                <a:gd name="connsiteX8" fmla="*/ 98957 w 593730"/>
                <a:gd name="connsiteY8" fmla="*/ 0 h 724853"/>
                <a:gd name="connsiteX0" fmla="*/ 98957 w 593730"/>
                <a:gd name="connsiteY0" fmla="*/ 0 h 724853"/>
                <a:gd name="connsiteX1" fmla="*/ 154266 w 593730"/>
                <a:gd name="connsiteY1" fmla="*/ 0 h 724853"/>
                <a:gd name="connsiteX2" fmla="*/ 446578 w 593730"/>
                <a:gd name="connsiteY2" fmla="*/ 0 h 724853"/>
                <a:gd name="connsiteX3" fmla="*/ 494773 w 593730"/>
                <a:gd name="connsiteY3" fmla="*/ 0 h 724853"/>
                <a:gd name="connsiteX4" fmla="*/ 593730 w 593730"/>
                <a:gd name="connsiteY4" fmla="*/ 101424 h 724853"/>
                <a:gd name="connsiteX5" fmla="*/ 491326 w 593730"/>
                <a:gd name="connsiteY5" fmla="*/ 722313 h 724853"/>
                <a:gd name="connsiteX6" fmla="*/ 93514 w 593730"/>
                <a:gd name="connsiteY6" fmla="*/ 724853 h 724853"/>
                <a:gd name="connsiteX7" fmla="*/ 0 w 593730"/>
                <a:gd name="connsiteY7" fmla="*/ 101424 h 724853"/>
                <a:gd name="connsiteX8" fmla="*/ 98957 w 593730"/>
                <a:gd name="connsiteY8" fmla="*/ 0 h 72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485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91326" y="722313"/>
                  </a:lnTo>
                  <a:lnTo>
                    <a:pt x="93514" y="724853"/>
                  </a:lnTo>
                  <a:cubicBezTo>
                    <a:pt x="83509" y="51789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7" name="台形 1056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8" name="フリーフォーム 1057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9" name="フリーフォーム 1058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0" name="正方形/長方形 1059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1" name="角丸四角形 1060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2" name="フリーフォーム 1061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3" name="フリーフォーム 1062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4" name="片側の 2 つの角を丸めた四角形 1063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5" name="フリーフォーム 1064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6" name="フリーフォーム 1065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片側の 2 つの角を丸めた四角形 1066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8" name="角丸四角形 1067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9" name="角丸四角形 1068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0" name="グループ化 1069"/>
            <p:cNvGrpSpPr/>
            <p:nvPr/>
          </p:nvGrpSpPr>
          <p:grpSpPr>
            <a:xfrm>
              <a:off x="3373155" y="4265567"/>
              <a:ext cx="518890" cy="490305"/>
              <a:chOff x="3373155" y="4265567"/>
              <a:chExt cx="518890" cy="490305"/>
            </a:xfrm>
          </p:grpSpPr>
          <p:sp>
            <p:nvSpPr>
              <p:cNvPr id="1074" name="フリーフォーム 1073"/>
              <p:cNvSpPr/>
              <p:nvPr/>
            </p:nvSpPr>
            <p:spPr>
              <a:xfrm rot="610876">
                <a:off x="3662704" y="4608327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5" name="片側の 2 つの角を丸めた四角形 590"/>
              <p:cNvSpPr/>
              <p:nvPr/>
            </p:nvSpPr>
            <p:spPr>
              <a:xfrm rot="2700000">
                <a:off x="3437120" y="4201602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1" name="グループ化 1070"/>
            <p:cNvGrpSpPr/>
            <p:nvPr/>
          </p:nvGrpSpPr>
          <p:grpSpPr>
            <a:xfrm flipH="1">
              <a:off x="4035275" y="4265567"/>
              <a:ext cx="518890" cy="490305"/>
              <a:chOff x="3373155" y="4265567"/>
              <a:chExt cx="518890" cy="490305"/>
            </a:xfrm>
          </p:grpSpPr>
          <p:sp>
            <p:nvSpPr>
              <p:cNvPr id="1072" name="フリーフォーム 1071"/>
              <p:cNvSpPr/>
              <p:nvPr/>
            </p:nvSpPr>
            <p:spPr>
              <a:xfrm rot="610876">
                <a:off x="3662704" y="4608327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3" name="片側の 2 つの角を丸めた四角形 590"/>
              <p:cNvSpPr/>
              <p:nvPr/>
            </p:nvSpPr>
            <p:spPr>
              <a:xfrm rot="2700000">
                <a:off x="3437120" y="4201602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6" name="グループ化 1075"/>
          <p:cNvGrpSpPr>
            <a:grpSpLocks noChangeAspect="1"/>
          </p:cNvGrpSpPr>
          <p:nvPr/>
        </p:nvGrpSpPr>
        <p:grpSpPr>
          <a:xfrm>
            <a:off x="8369955" y="2831449"/>
            <a:ext cx="700690" cy="1564109"/>
            <a:chOff x="6768878" y="3516238"/>
            <a:chExt cx="1167817" cy="2606848"/>
          </a:xfrm>
        </p:grpSpPr>
        <p:sp>
          <p:nvSpPr>
            <p:cNvPr id="1077" name="フリーフォーム 1076"/>
            <p:cNvSpPr/>
            <p:nvPr/>
          </p:nvSpPr>
          <p:spPr>
            <a:xfrm>
              <a:off x="6966039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>
              <a:off x="687066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フリーフォーム 1078"/>
            <p:cNvSpPr/>
            <p:nvPr/>
          </p:nvSpPr>
          <p:spPr>
            <a:xfrm flipH="1">
              <a:off x="733801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フリーフォーム 1079"/>
            <p:cNvSpPr/>
            <p:nvPr/>
          </p:nvSpPr>
          <p:spPr>
            <a:xfrm flipH="1">
              <a:off x="761177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涙形 1080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円/楕円 1081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円/楕円 1082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4" name="台形 1083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台形 1084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7" name="フリーフォーム 1086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8" name="フリーフォーム 1087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9" name="フリーフォーム 1088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角丸四角形 1091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角丸四角形 1092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94" name="グループ化 1093"/>
            <p:cNvGrpSpPr/>
            <p:nvPr/>
          </p:nvGrpSpPr>
          <p:grpSpPr>
            <a:xfrm>
              <a:off x="6768878" y="4265563"/>
              <a:ext cx="518890" cy="490305"/>
              <a:chOff x="6768878" y="4265563"/>
              <a:chExt cx="518890" cy="490305"/>
            </a:xfrm>
          </p:grpSpPr>
          <p:sp>
            <p:nvSpPr>
              <p:cNvPr id="1098" name="フリーフォーム 1097"/>
              <p:cNvSpPr/>
              <p:nvPr/>
            </p:nvSpPr>
            <p:spPr>
              <a:xfrm rot="610876">
                <a:off x="7058427" y="4608323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9" name="片側の 2 つの角を丸めた四角形 590"/>
              <p:cNvSpPr/>
              <p:nvPr/>
            </p:nvSpPr>
            <p:spPr>
              <a:xfrm rot="2700000">
                <a:off x="6832843" y="4201598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 flipH="1">
              <a:off x="7417805" y="4265563"/>
              <a:ext cx="518890" cy="490305"/>
              <a:chOff x="6768878" y="4265563"/>
              <a:chExt cx="518890" cy="490305"/>
            </a:xfrm>
          </p:grpSpPr>
          <p:sp>
            <p:nvSpPr>
              <p:cNvPr id="1096" name="フリーフォーム 1095"/>
              <p:cNvSpPr/>
              <p:nvPr/>
            </p:nvSpPr>
            <p:spPr>
              <a:xfrm rot="610876">
                <a:off x="7058427" y="4608323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7" name="片側の 2 つの角を丸めた四角形 590"/>
              <p:cNvSpPr/>
              <p:nvPr/>
            </p:nvSpPr>
            <p:spPr>
              <a:xfrm rot="2700000">
                <a:off x="6832843" y="4201598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841058" y="859785"/>
            <a:ext cx="576240" cy="1564554"/>
            <a:chOff x="2058263" y="3515496"/>
            <a:chExt cx="960400" cy="2607590"/>
          </a:xfrm>
        </p:grpSpPr>
        <p:sp>
          <p:nvSpPr>
            <p:cNvPr id="3" name="円/楕円 2"/>
            <p:cNvSpPr/>
            <p:nvPr/>
          </p:nvSpPr>
          <p:spPr>
            <a:xfrm rot="1800000" flipH="1">
              <a:off x="2592912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3"/>
            <p:cNvSpPr/>
            <p:nvPr/>
          </p:nvSpPr>
          <p:spPr>
            <a:xfrm rot="19800000">
              <a:off x="2378479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 rot="900000" flipH="1">
              <a:off x="280362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 rot="20700000">
              <a:off x="237918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台形 6"/>
            <p:cNvSpPr/>
            <p:nvPr/>
          </p:nvSpPr>
          <p:spPr>
            <a:xfrm>
              <a:off x="25420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台形 7"/>
            <p:cNvSpPr/>
            <p:nvPr/>
          </p:nvSpPr>
          <p:spPr>
            <a:xfrm rot="10800000">
              <a:off x="24673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台形 8"/>
            <p:cNvSpPr/>
            <p:nvPr/>
          </p:nvSpPr>
          <p:spPr>
            <a:xfrm rot="10800000" flipV="1">
              <a:off x="2590777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237015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62939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24252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233858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台形 13"/>
            <p:cNvSpPr/>
            <p:nvPr/>
          </p:nvSpPr>
          <p:spPr>
            <a:xfrm rot="10800000">
              <a:off x="2590777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rot="10800000">
              <a:off x="24673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flipH="1">
              <a:off x="2420303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2608092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2608092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片側の 2 つの角を丸めた四角形 18"/>
            <p:cNvSpPr/>
            <p:nvPr/>
          </p:nvSpPr>
          <p:spPr>
            <a:xfrm rot="9900000">
              <a:off x="2824023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 rot="11700000" flipH="1">
              <a:off x="2375645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23910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26293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25046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270299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 rot="1800000">
              <a:off x="2458941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 rot="1800000">
              <a:off x="2507516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 rot="610876">
              <a:off x="2339937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2655772" y="3959348"/>
              <a:ext cx="362891" cy="334419"/>
              <a:chOff x="2655772" y="3959348"/>
              <a:chExt cx="362891" cy="334419"/>
            </a:xfrm>
          </p:grpSpPr>
          <p:sp>
            <p:nvSpPr>
              <p:cNvPr id="30" name="角丸四角形 29"/>
              <p:cNvSpPr/>
              <p:nvPr/>
            </p:nvSpPr>
            <p:spPr>
              <a:xfrm>
                <a:off x="276550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265577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32" name="角丸四角形 31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" name="グループ化 32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6" name="角丸四角形 3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角丸四角形 3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" name="角丸四角形 3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" name="角丸四角形 4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角丸四角形 4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角丸四角形 4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9" name="片側の 2 つの角を丸めた四角形 590"/>
            <p:cNvSpPr/>
            <p:nvPr/>
          </p:nvSpPr>
          <p:spPr>
            <a:xfrm rot="2700000">
              <a:off x="2122228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5" name="グループ化 44"/>
          <p:cNvGrpSpPr>
            <a:grpSpLocks noChangeAspect="1"/>
          </p:cNvGrpSpPr>
          <p:nvPr/>
        </p:nvGrpSpPr>
        <p:grpSpPr>
          <a:xfrm>
            <a:off x="2663625" y="877164"/>
            <a:ext cx="589995" cy="1554127"/>
            <a:chOff x="3142716" y="3532875"/>
            <a:chExt cx="983325" cy="2590211"/>
          </a:xfrm>
        </p:grpSpPr>
        <p:sp>
          <p:nvSpPr>
            <p:cNvPr id="46" name="月 45"/>
            <p:cNvSpPr/>
            <p:nvPr/>
          </p:nvSpPr>
          <p:spPr>
            <a:xfrm rot="18000000" flipH="1">
              <a:off x="3720046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台形 46"/>
            <p:cNvSpPr/>
            <p:nvPr/>
          </p:nvSpPr>
          <p:spPr>
            <a:xfrm>
              <a:off x="363110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台形 47"/>
            <p:cNvSpPr/>
            <p:nvPr/>
          </p:nvSpPr>
          <p:spPr>
            <a:xfrm rot="10800000">
              <a:off x="355641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台形 48"/>
            <p:cNvSpPr/>
            <p:nvPr/>
          </p:nvSpPr>
          <p:spPr>
            <a:xfrm rot="10800000" flipV="1">
              <a:off x="3679802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3459183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3718416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台形 51"/>
            <p:cNvSpPr/>
            <p:nvPr/>
          </p:nvSpPr>
          <p:spPr>
            <a:xfrm rot="10800000">
              <a:off x="3679802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フリーフォーム 52"/>
            <p:cNvSpPr/>
            <p:nvPr/>
          </p:nvSpPr>
          <p:spPr>
            <a:xfrm rot="10800000">
              <a:off x="355641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フリーフォーム 53"/>
            <p:cNvSpPr/>
            <p:nvPr/>
          </p:nvSpPr>
          <p:spPr>
            <a:xfrm>
              <a:off x="3427607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フリーフォーム 54"/>
            <p:cNvSpPr/>
            <p:nvPr/>
          </p:nvSpPr>
          <p:spPr>
            <a:xfrm flipH="1">
              <a:off x="3531191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3661804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61935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61935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777811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3777811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フリーフォーム 60"/>
            <p:cNvSpPr/>
            <p:nvPr/>
          </p:nvSpPr>
          <p:spPr>
            <a:xfrm>
              <a:off x="348008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" name="フリーフォーム 61"/>
            <p:cNvSpPr/>
            <p:nvPr/>
          </p:nvSpPr>
          <p:spPr>
            <a:xfrm>
              <a:off x="371841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2"/>
            <p:cNvSpPr/>
            <p:nvPr/>
          </p:nvSpPr>
          <p:spPr>
            <a:xfrm rot="900000" flipH="1">
              <a:off x="388529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 rot="20700000">
              <a:off x="347038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351428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359587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379419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月 67"/>
            <p:cNvSpPr/>
            <p:nvPr/>
          </p:nvSpPr>
          <p:spPr>
            <a:xfrm rot="3600000">
              <a:off x="3543261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フリーフォーム 68"/>
            <p:cNvSpPr/>
            <p:nvPr/>
          </p:nvSpPr>
          <p:spPr>
            <a:xfrm rot="2576703">
              <a:off x="3684509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3763150" y="3959348"/>
              <a:ext cx="362891" cy="334419"/>
              <a:chOff x="3763150" y="3959348"/>
              <a:chExt cx="362891" cy="334419"/>
            </a:xfrm>
          </p:grpSpPr>
          <p:sp>
            <p:nvSpPr>
              <p:cNvPr id="73" name="角丸四角形 72"/>
              <p:cNvSpPr/>
              <p:nvPr/>
            </p:nvSpPr>
            <p:spPr>
              <a:xfrm>
                <a:off x="38728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>
                <a:off x="37631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75" name="角丸四角形 74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" name="グループ化 75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7" name="グループ化 7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9" name="角丸四角形 7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角丸四角形 7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角丸四角形 8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角丸四角形 8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" name="角丸四角形 8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8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8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8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角丸四角形 8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" name="円/楕円 77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1" name="フリーフォーム 70"/>
            <p:cNvSpPr/>
            <p:nvPr/>
          </p:nvSpPr>
          <p:spPr>
            <a:xfrm rot="610876">
              <a:off x="3432265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片側の 2 つの角を丸めた四角形 590"/>
            <p:cNvSpPr/>
            <p:nvPr/>
          </p:nvSpPr>
          <p:spPr>
            <a:xfrm rot="2700000">
              <a:off x="3206681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8" name="グループ化 87"/>
          <p:cNvGrpSpPr>
            <a:grpSpLocks noChangeAspect="1"/>
          </p:cNvGrpSpPr>
          <p:nvPr/>
        </p:nvGrpSpPr>
        <p:grpSpPr>
          <a:xfrm>
            <a:off x="4579855" y="818111"/>
            <a:ext cx="573394" cy="1589558"/>
            <a:chOff x="4359665" y="3473822"/>
            <a:chExt cx="955656" cy="2649264"/>
          </a:xfrm>
        </p:grpSpPr>
        <p:sp>
          <p:nvSpPr>
            <p:cNvPr id="89" name="星 24 88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台形 91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台形 92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フリーフォーム 94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06566 w 593730"/>
                <a:gd name="connsiteY5" fmla="*/ 722313 h 722313"/>
                <a:gd name="connsiteX6" fmla="*/ 10367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06566" y="722313"/>
                  </a:lnTo>
                  <a:lnTo>
                    <a:pt x="103674" y="719773"/>
                  </a:lnTo>
                  <a:cubicBezTo>
                    <a:pt x="9366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フリーフォーム 95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台形 97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 98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フリーフォーム 99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フリーフォーム 102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フリーフォーム 103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片側の 2 つの角を丸めた四角形 104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フリーフォーム 105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フリーフォーム 106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片側の 2 つの角を丸めた四角形 107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フリーフォーム 108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フリーフォーム 109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角丸四角形 110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角丸四角形 111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4952430" y="3959348"/>
              <a:ext cx="362891" cy="334419"/>
              <a:chOff x="4952430" y="3959348"/>
              <a:chExt cx="362891" cy="334419"/>
            </a:xfrm>
          </p:grpSpPr>
          <p:sp>
            <p:nvSpPr>
              <p:cNvPr id="116" name="角丸四角形 115"/>
              <p:cNvSpPr/>
              <p:nvPr/>
            </p:nvSpPr>
            <p:spPr>
              <a:xfrm>
                <a:off x="506216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495243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118" name="角丸四角形 117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" name="グループ化 118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20" name="グループ化 119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22" name="角丸四角形 121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" name="角丸四角形 12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" name="角丸四角形 12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5" name="角丸四角形 12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角丸四角形 12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角丸四角形 12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8" name="角丸四角形 12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" name="角丸四角形 128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0" name="角丸四角形 129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" name="円/楕円 120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14" name="フリーフォーム 113"/>
            <p:cNvSpPr/>
            <p:nvPr/>
          </p:nvSpPr>
          <p:spPr>
            <a:xfrm rot="610876">
              <a:off x="464921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片側の 2 つの角を丸めた四角形 590"/>
            <p:cNvSpPr/>
            <p:nvPr/>
          </p:nvSpPr>
          <p:spPr>
            <a:xfrm rot="2700000">
              <a:off x="442363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1" name="グループ化 130"/>
          <p:cNvGrpSpPr>
            <a:grpSpLocks noChangeAspect="1"/>
          </p:cNvGrpSpPr>
          <p:nvPr/>
        </p:nvGrpSpPr>
        <p:grpSpPr>
          <a:xfrm>
            <a:off x="6501563" y="896162"/>
            <a:ext cx="607298" cy="1542728"/>
            <a:chOff x="5597420" y="3551873"/>
            <a:chExt cx="1012163" cy="2571213"/>
          </a:xfrm>
        </p:grpSpPr>
        <p:sp>
          <p:nvSpPr>
            <p:cNvPr id="132" name="星 24 131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132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133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台形 134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台形 135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フリーフォーム 137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フリーフォーム 138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台形 140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フリーフォーム 141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 143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フリーフォーム 146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角丸四角形 148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角丸四角形 149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1" name="グループ化 150"/>
            <p:cNvGrpSpPr/>
            <p:nvPr/>
          </p:nvGrpSpPr>
          <p:grpSpPr>
            <a:xfrm>
              <a:off x="6246692" y="3959348"/>
              <a:ext cx="362891" cy="334419"/>
              <a:chOff x="6246692" y="3959348"/>
              <a:chExt cx="362891" cy="334419"/>
            </a:xfrm>
          </p:grpSpPr>
          <p:sp>
            <p:nvSpPr>
              <p:cNvPr id="154" name="角丸四角形 153"/>
              <p:cNvSpPr/>
              <p:nvPr/>
            </p:nvSpPr>
            <p:spPr>
              <a:xfrm>
                <a:off x="635642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5" name="グループ化 154"/>
              <p:cNvGrpSpPr/>
              <p:nvPr/>
            </p:nvGrpSpPr>
            <p:grpSpPr>
              <a:xfrm>
                <a:off x="624669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156" name="角丸四角形 155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58" name="グループ化 157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60" name="角丸四角形 159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1" name="角丸四角形 160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2" name="角丸四角形 161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3" name="角丸四角形 162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角丸四角形 163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5" name="角丸四角形 164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角丸四角形 165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7" name="角丸四角形 166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8" name="角丸四角形 167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9" name="円/楕円 158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52" name="フリーフォーム 151"/>
            <p:cNvSpPr/>
            <p:nvPr/>
          </p:nvSpPr>
          <p:spPr>
            <a:xfrm rot="610876">
              <a:off x="588795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片側の 2 つの角を丸めた四角形 590"/>
            <p:cNvSpPr/>
            <p:nvPr/>
          </p:nvSpPr>
          <p:spPr>
            <a:xfrm rot="2700000">
              <a:off x="5664753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9" name="グループ化 168"/>
          <p:cNvGrpSpPr>
            <a:grpSpLocks noChangeAspect="1"/>
          </p:cNvGrpSpPr>
          <p:nvPr/>
        </p:nvGrpSpPr>
        <p:grpSpPr>
          <a:xfrm>
            <a:off x="8311792" y="860528"/>
            <a:ext cx="574538" cy="1564109"/>
            <a:chOff x="6768878" y="3516238"/>
            <a:chExt cx="957563" cy="2606848"/>
          </a:xfrm>
        </p:grpSpPr>
        <p:sp>
          <p:nvSpPr>
            <p:cNvPr id="170" name="涙形 169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1" name="円/楕円 170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2" name="円/楕円 171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台形 172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4" name="台形 173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フリーフォーム 174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フリーフォーム 175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フリーフォーム 177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 179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フリーフォーム 182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フリーフォーム 183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角丸四角形 185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7" name="グループ化 186"/>
            <p:cNvGrpSpPr/>
            <p:nvPr/>
          </p:nvGrpSpPr>
          <p:grpSpPr>
            <a:xfrm>
              <a:off x="7363550" y="3959348"/>
              <a:ext cx="362891" cy="334419"/>
              <a:chOff x="7363550" y="3959348"/>
              <a:chExt cx="362891" cy="334419"/>
            </a:xfrm>
          </p:grpSpPr>
          <p:sp>
            <p:nvSpPr>
              <p:cNvPr id="190" name="角丸四角形 189"/>
              <p:cNvSpPr/>
              <p:nvPr/>
            </p:nvSpPr>
            <p:spPr>
              <a:xfrm>
                <a:off x="74732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1" name="グループ化 190"/>
              <p:cNvGrpSpPr/>
              <p:nvPr/>
            </p:nvGrpSpPr>
            <p:grpSpPr>
              <a:xfrm>
                <a:off x="73635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192" name="角丸四角形 191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" name="グループ化 192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94" name="グループ化 19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96" name="角丸四角形 19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" name="角丸四角形 19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8" name="角丸四角形 19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9" name="角丸四角形 19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0" name="角丸四角形 19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1" name="角丸四角形 20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" name="角丸四角形 20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3" name="角丸四角形 20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4" name="角丸四角形 20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5" name="円/楕円 19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88" name="フリーフォーム 187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5" name="グループ化 204"/>
          <p:cNvGrpSpPr>
            <a:grpSpLocks noChangeAspect="1"/>
          </p:cNvGrpSpPr>
          <p:nvPr/>
        </p:nvGrpSpPr>
        <p:grpSpPr>
          <a:xfrm>
            <a:off x="845766" y="4743357"/>
            <a:ext cx="640057" cy="1564554"/>
            <a:chOff x="805449" y="3515496"/>
            <a:chExt cx="1066762" cy="2607590"/>
          </a:xfrm>
        </p:grpSpPr>
        <p:sp>
          <p:nvSpPr>
            <p:cNvPr id="206" name="フリーフォーム 205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 206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8" name="フリーフォーム 207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フリーフォーム 208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円/楕円 209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円/楕円 210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円/楕円 211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円/楕円 212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台形 213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台形 214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台形 215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 217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台形 218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フリーフォーム 219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フリーフォーム 220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223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片側の 2 つの角を丸めた四角形 224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角丸四角形 226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フリーフォーム 227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フリーフォーム 228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フリーフォーム 229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1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2" name="グループ化 231"/>
            <p:cNvGrpSpPr/>
            <p:nvPr/>
          </p:nvGrpSpPr>
          <p:grpSpPr>
            <a:xfrm>
              <a:off x="1418128" y="3959348"/>
              <a:ext cx="362891" cy="334419"/>
              <a:chOff x="2655772" y="3959348"/>
              <a:chExt cx="362891" cy="334419"/>
            </a:xfrm>
          </p:grpSpPr>
          <p:sp>
            <p:nvSpPr>
              <p:cNvPr id="233" name="角丸四角形 232"/>
              <p:cNvSpPr/>
              <p:nvPr/>
            </p:nvSpPr>
            <p:spPr>
              <a:xfrm>
                <a:off x="276550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4" name="グループ化 233"/>
              <p:cNvGrpSpPr/>
              <p:nvPr/>
            </p:nvGrpSpPr>
            <p:grpSpPr>
              <a:xfrm>
                <a:off x="265577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235" name="角丸四角形 234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37" name="グループ化 23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39" name="角丸四角形 23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0" name="角丸四角形 23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1" name="角丸四角形 24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2" name="角丸四角形 24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角丸四角形 24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角丸四角形 24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角丸四角形 24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6" name="角丸四角形 24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角丸四角形 24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8" name="円/楕円 237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48" name="グループ化 247"/>
          <p:cNvGrpSpPr>
            <a:grpSpLocks noChangeAspect="1"/>
          </p:cNvGrpSpPr>
          <p:nvPr/>
        </p:nvGrpSpPr>
        <p:grpSpPr>
          <a:xfrm>
            <a:off x="2808299" y="4760736"/>
            <a:ext cx="646069" cy="1554127"/>
            <a:chOff x="2094214" y="3532875"/>
            <a:chExt cx="1076781" cy="2590211"/>
          </a:xfrm>
        </p:grpSpPr>
        <p:sp>
          <p:nvSpPr>
            <p:cNvPr id="249" name="フリーフォーム 248"/>
            <p:cNvSpPr/>
            <p:nvPr/>
          </p:nvSpPr>
          <p:spPr>
            <a:xfrm>
              <a:off x="2286932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フリーフォーム 249"/>
            <p:cNvSpPr/>
            <p:nvPr/>
          </p:nvSpPr>
          <p:spPr>
            <a:xfrm>
              <a:off x="219155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フリーフォーム 250"/>
            <p:cNvSpPr/>
            <p:nvPr/>
          </p:nvSpPr>
          <p:spPr>
            <a:xfrm flipH="1">
              <a:off x="2658904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フリーフォーム 251"/>
            <p:cNvSpPr/>
            <p:nvPr/>
          </p:nvSpPr>
          <p:spPr>
            <a:xfrm flipH="1">
              <a:off x="293266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月 252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台形 253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台形 254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6" name="台形 255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台形 256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フリーフォーム 257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フリーフォーム 258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フリーフォーム 259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フリーフォーム 260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円/楕円 265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円/楕円 266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角丸四角形 268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角丸四角形 269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月 270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フリーフォーム 271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 272"/>
            <p:cNvSpPr/>
            <p:nvPr/>
          </p:nvSpPr>
          <p:spPr>
            <a:xfrm rot="610876">
              <a:off x="238376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片側の 2 つの角を丸めた四角形 590"/>
            <p:cNvSpPr/>
            <p:nvPr/>
          </p:nvSpPr>
          <p:spPr>
            <a:xfrm rot="2700000">
              <a:off x="2158179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5" name="グループ化 274"/>
            <p:cNvGrpSpPr/>
            <p:nvPr/>
          </p:nvGrpSpPr>
          <p:grpSpPr>
            <a:xfrm>
              <a:off x="2700973" y="3959348"/>
              <a:ext cx="362891" cy="334419"/>
              <a:chOff x="3763150" y="3959348"/>
              <a:chExt cx="362891" cy="334419"/>
            </a:xfrm>
          </p:grpSpPr>
          <p:sp>
            <p:nvSpPr>
              <p:cNvPr id="276" name="角丸四角形 275"/>
              <p:cNvSpPr/>
              <p:nvPr/>
            </p:nvSpPr>
            <p:spPr>
              <a:xfrm>
                <a:off x="38728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37631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278" name="角丸四角形 277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9" name="グループ化 278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80" name="グループ化 279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82" name="角丸四角形 281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3" name="角丸四角形 28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4" name="角丸四角形 28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5" name="角丸四角形 28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6" name="角丸四角形 28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角丸四角形 28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8" name="角丸四角形 28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9" name="角丸四角形 288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0" name="角丸四角形 289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1" name="円/楕円 280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91" name="グループ化 290"/>
          <p:cNvGrpSpPr>
            <a:grpSpLocks noChangeAspect="1"/>
          </p:cNvGrpSpPr>
          <p:nvPr/>
        </p:nvGrpSpPr>
        <p:grpSpPr>
          <a:xfrm>
            <a:off x="4646196" y="4701683"/>
            <a:ext cx="638006" cy="1589558"/>
            <a:chOff x="3373155" y="3473822"/>
            <a:chExt cx="1063344" cy="2649264"/>
          </a:xfrm>
        </p:grpSpPr>
        <p:sp>
          <p:nvSpPr>
            <p:cNvPr id="292" name="フリーフォーム 291"/>
            <p:cNvSpPr/>
            <p:nvPr/>
          </p:nvSpPr>
          <p:spPr>
            <a:xfrm flipH="1">
              <a:off x="3554437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フリーフォーム 292"/>
            <p:cNvSpPr/>
            <p:nvPr/>
          </p:nvSpPr>
          <p:spPr>
            <a:xfrm>
              <a:off x="345705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 293"/>
            <p:cNvSpPr/>
            <p:nvPr/>
          </p:nvSpPr>
          <p:spPr>
            <a:xfrm flipH="1">
              <a:off x="419817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5" name="星 24 294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円/楕円 295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円/楕円 296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台形 297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台形 298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1" name="フリーフォーム 300"/>
            <p:cNvSpPr/>
            <p:nvPr/>
          </p:nvSpPr>
          <p:spPr>
            <a:xfrm>
              <a:off x="366347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112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60846 w 593730"/>
                <a:gd name="connsiteY5" fmla="*/ 722313 h 722313"/>
                <a:gd name="connsiteX6" fmla="*/ 1112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60846" y="722313"/>
                  </a:lnTo>
                  <a:lnTo>
                    <a:pt x="111294" y="719773"/>
                  </a:lnTo>
                  <a:cubicBezTo>
                    <a:pt x="10128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2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台形 302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フリーフォーム 303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フリーフォーム 304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角丸四角形 306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フリーフォーム 307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フリーフォーム 308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片側の 2 つの角を丸めた四角形 309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 310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フリーフォーム 311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片側の 2 つの角を丸めた四角形 312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4" name="角丸四角形 313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5" name="角丸四角形 314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フリーフォーム 315"/>
            <p:cNvSpPr/>
            <p:nvPr/>
          </p:nvSpPr>
          <p:spPr>
            <a:xfrm rot="610876">
              <a:off x="366270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片側の 2 つの角を丸めた四角形 590"/>
            <p:cNvSpPr/>
            <p:nvPr/>
          </p:nvSpPr>
          <p:spPr>
            <a:xfrm rot="2700000">
              <a:off x="343712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3999727" y="3959348"/>
              <a:ext cx="362891" cy="334419"/>
              <a:chOff x="4952430" y="3959348"/>
              <a:chExt cx="362891" cy="334419"/>
            </a:xfrm>
          </p:grpSpPr>
          <p:sp>
            <p:nvSpPr>
              <p:cNvPr id="319" name="角丸四角形 318"/>
              <p:cNvSpPr/>
              <p:nvPr/>
            </p:nvSpPr>
            <p:spPr>
              <a:xfrm>
                <a:off x="506216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0" name="グループ化 319"/>
              <p:cNvGrpSpPr/>
              <p:nvPr/>
            </p:nvGrpSpPr>
            <p:grpSpPr>
              <a:xfrm>
                <a:off x="495243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321" name="角丸四角形 320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2" name="グループ化 321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23" name="グループ化 322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25" name="角丸四角形 324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角丸四角形 32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角丸四角形 32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角丸四角形 32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角丸四角形 32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角丸四角形 32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角丸四角形 33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2" name="角丸四角形 331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角丸四角形 332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円/楕円 323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34" name="グループ化 333"/>
          <p:cNvGrpSpPr>
            <a:grpSpLocks noChangeAspect="1"/>
          </p:cNvGrpSpPr>
          <p:nvPr/>
        </p:nvGrpSpPr>
        <p:grpSpPr>
          <a:xfrm>
            <a:off x="6432571" y="4779734"/>
            <a:ext cx="668579" cy="1542728"/>
            <a:chOff x="4853535" y="3551873"/>
            <a:chExt cx="1114299" cy="2571213"/>
          </a:xfrm>
        </p:grpSpPr>
        <p:sp>
          <p:nvSpPr>
            <p:cNvPr id="335" name="フリーフォーム 334"/>
            <p:cNvSpPr/>
            <p:nvPr/>
          </p:nvSpPr>
          <p:spPr>
            <a:xfrm flipH="1">
              <a:off x="5085772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フリーフォーム 335"/>
            <p:cNvSpPr/>
            <p:nvPr/>
          </p:nvSpPr>
          <p:spPr>
            <a:xfrm>
              <a:off x="498839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フリーフォーム 336"/>
            <p:cNvSpPr/>
            <p:nvPr/>
          </p:nvSpPr>
          <p:spPr>
            <a:xfrm flipH="1">
              <a:off x="572950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星 24 337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円/楕円 338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円/楕円 339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台形 340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台形 341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4" name="フリーフォーム 343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5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6" name="台形 345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7" name="フリーフォーム 346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9" name="フリーフォーム 348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角丸四角形 351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角丸四角形 352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フリーフォーム 353"/>
            <p:cNvSpPr/>
            <p:nvPr/>
          </p:nvSpPr>
          <p:spPr>
            <a:xfrm rot="610876">
              <a:off x="5144071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片側の 2 つの角を丸めた四角形 590"/>
            <p:cNvSpPr/>
            <p:nvPr/>
          </p:nvSpPr>
          <p:spPr>
            <a:xfrm rot="2700000">
              <a:off x="4920868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56" name="グループ化 355"/>
            <p:cNvGrpSpPr/>
            <p:nvPr/>
          </p:nvGrpSpPr>
          <p:grpSpPr>
            <a:xfrm>
              <a:off x="5527696" y="3959348"/>
              <a:ext cx="362891" cy="334419"/>
              <a:chOff x="6246692" y="3959348"/>
              <a:chExt cx="362891" cy="334419"/>
            </a:xfrm>
          </p:grpSpPr>
          <p:sp>
            <p:nvSpPr>
              <p:cNvPr id="357" name="角丸四角形 356"/>
              <p:cNvSpPr/>
              <p:nvPr/>
            </p:nvSpPr>
            <p:spPr>
              <a:xfrm>
                <a:off x="6356422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8" name="グループ化 357"/>
              <p:cNvGrpSpPr/>
              <p:nvPr/>
            </p:nvGrpSpPr>
            <p:grpSpPr>
              <a:xfrm>
                <a:off x="6246692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359" name="角丸四角形 358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61" name="グループ化 360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63" name="角丸四角形 362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4" name="角丸四角形 363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5" name="角丸四角形 364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6" name="角丸四角形 365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角丸四角形 366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8" name="角丸四角形 367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角丸四角形 368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角丸四角形 369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1" name="角丸四角形 370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2" name="円/楕円 361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72" name="グループ化 371"/>
          <p:cNvGrpSpPr>
            <a:grpSpLocks noChangeAspect="1"/>
          </p:cNvGrpSpPr>
          <p:nvPr/>
        </p:nvGrpSpPr>
        <p:grpSpPr>
          <a:xfrm>
            <a:off x="8328375" y="4744100"/>
            <a:ext cx="648734" cy="1564109"/>
            <a:chOff x="6768878" y="3516238"/>
            <a:chExt cx="1081224" cy="2606848"/>
          </a:xfrm>
        </p:grpSpPr>
        <p:sp>
          <p:nvSpPr>
            <p:cNvPr id="373" name="フリーフォーム 372"/>
            <p:cNvSpPr/>
            <p:nvPr/>
          </p:nvSpPr>
          <p:spPr>
            <a:xfrm>
              <a:off x="6966039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4" name="フリーフォーム 373"/>
            <p:cNvSpPr/>
            <p:nvPr/>
          </p:nvSpPr>
          <p:spPr>
            <a:xfrm>
              <a:off x="687066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5" name="フリーフォーム 374"/>
            <p:cNvSpPr/>
            <p:nvPr/>
          </p:nvSpPr>
          <p:spPr>
            <a:xfrm flipH="1">
              <a:off x="733801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フリーフォーム 375"/>
            <p:cNvSpPr/>
            <p:nvPr/>
          </p:nvSpPr>
          <p:spPr>
            <a:xfrm flipH="1">
              <a:off x="761177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涙形 376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円/楕円 377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円/楕円 378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台形 379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台形 380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フリーフォーム 382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フリーフォーム 383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フリーフォーム 384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8" name="角丸四角形 387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9" name="角丸四角形 388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0" name="フリーフォーム 389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2" name="グループ化 391"/>
            <p:cNvGrpSpPr/>
            <p:nvPr/>
          </p:nvGrpSpPr>
          <p:grpSpPr>
            <a:xfrm>
              <a:off x="7363550" y="3959348"/>
              <a:ext cx="362891" cy="334419"/>
              <a:chOff x="7363550" y="3959348"/>
              <a:chExt cx="362891" cy="334419"/>
            </a:xfrm>
          </p:grpSpPr>
          <p:sp>
            <p:nvSpPr>
              <p:cNvPr id="393" name="角丸四角形 392"/>
              <p:cNvSpPr/>
              <p:nvPr/>
            </p:nvSpPr>
            <p:spPr>
              <a:xfrm>
                <a:off x="7473280" y="4156705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4" name="グループ化 393"/>
              <p:cNvGrpSpPr/>
              <p:nvPr/>
            </p:nvGrpSpPr>
            <p:grpSpPr>
              <a:xfrm>
                <a:off x="7363550" y="3959348"/>
                <a:ext cx="362891" cy="305034"/>
                <a:chOff x="2540400" y="2060651"/>
                <a:chExt cx="999856" cy="840446"/>
              </a:xfrm>
            </p:grpSpPr>
            <p:sp>
              <p:nvSpPr>
                <p:cNvPr id="395" name="角丸四角形 394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6" name="グループ化 395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97" name="グループ化 39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99" name="角丸四角形 39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0" name="角丸四角形 39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1" name="角丸四角形 40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角丸四角形 40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3" name="角丸四角形 40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角丸四角形 40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5" name="角丸四角形 40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6" name="角丸四角形 40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7" name="角丸四角形 40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8" name="円/楕円 397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08" name="グループ化 407"/>
          <p:cNvGrpSpPr>
            <a:grpSpLocks noChangeAspect="1"/>
          </p:cNvGrpSpPr>
          <p:nvPr/>
        </p:nvGrpSpPr>
        <p:grpSpPr>
          <a:xfrm>
            <a:off x="6445283" y="2867083"/>
            <a:ext cx="751726" cy="1542728"/>
            <a:chOff x="4853535" y="3551873"/>
            <a:chExt cx="1252877" cy="2571213"/>
          </a:xfrm>
        </p:grpSpPr>
        <p:sp>
          <p:nvSpPr>
            <p:cNvPr id="409" name="フリーフォーム 408"/>
            <p:cNvSpPr/>
            <p:nvPr/>
          </p:nvSpPr>
          <p:spPr>
            <a:xfrm flipH="1">
              <a:off x="5085772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フリーフォーム 409"/>
            <p:cNvSpPr/>
            <p:nvPr/>
          </p:nvSpPr>
          <p:spPr>
            <a:xfrm>
              <a:off x="498839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フリーフォーム 410"/>
            <p:cNvSpPr/>
            <p:nvPr/>
          </p:nvSpPr>
          <p:spPr>
            <a:xfrm flipH="1">
              <a:off x="572950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2" name="星 24 411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円/楕円 412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台形 414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6" name="台形 415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フリーフォーム 417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9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0" name="台形 419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1" name="フリーフォーム 420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3" name="フリーフォーム 422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6" name="角丸四角形 425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7" name="角丸四角形 426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8" name="グループ化 427"/>
            <p:cNvGrpSpPr/>
            <p:nvPr/>
          </p:nvGrpSpPr>
          <p:grpSpPr>
            <a:xfrm>
              <a:off x="4853535" y="4263185"/>
              <a:ext cx="525625" cy="492686"/>
              <a:chOff x="4853535" y="4263185"/>
              <a:chExt cx="525625" cy="492686"/>
            </a:xfrm>
          </p:grpSpPr>
          <p:sp>
            <p:nvSpPr>
              <p:cNvPr id="432" name="フリーフォーム 431"/>
              <p:cNvSpPr/>
              <p:nvPr/>
            </p:nvSpPr>
            <p:spPr>
              <a:xfrm rot="610876">
                <a:off x="5144071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片側の 2 つの角を丸めた四角形 590"/>
              <p:cNvSpPr/>
              <p:nvPr/>
            </p:nvSpPr>
            <p:spPr>
              <a:xfrm rot="2700000">
                <a:off x="4920868" y="4195852"/>
                <a:ext cx="390960" cy="525625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1988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26622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  <a:gd name="connsiteX0" fmla="*/ 170610 w 390960"/>
                  <a:gd name="connsiteY0" fmla="*/ 137398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25625">
                    <a:moveTo>
                      <a:pt x="170610" y="137398"/>
                    </a:moveTo>
                    <a:lnTo>
                      <a:pt x="147309" y="358378"/>
                    </a:lnTo>
                    <a:lnTo>
                      <a:pt x="355036" y="305664"/>
                    </a:lnTo>
                    <a:lnTo>
                      <a:pt x="390960" y="447228"/>
                    </a:lnTo>
                    <a:lnTo>
                      <a:pt x="90928" y="523365"/>
                    </a:lnTo>
                    <a:cubicBezTo>
                      <a:pt x="51836" y="533285"/>
                      <a:pt x="12105" y="509637"/>
                      <a:pt x="2185" y="470546"/>
                    </a:cubicBezTo>
                    <a:cubicBezTo>
                      <a:pt x="-527" y="459861"/>
                      <a:pt x="-730" y="449130"/>
                      <a:pt x="1661" y="439059"/>
                    </a:cubicBezTo>
                    <a:lnTo>
                      <a:pt x="32643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9" name="グループ化 428"/>
            <p:cNvGrpSpPr/>
            <p:nvPr/>
          </p:nvGrpSpPr>
          <p:grpSpPr>
            <a:xfrm flipH="1">
              <a:off x="5580787" y="4263185"/>
              <a:ext cx="525625" cy="492686"/>
              <a:chOff x="4853535" y="4263185"/>
              <a:chExt cx="525625" cy="492686"/>
            </a:xfrm>
          </p:grpSpPr>
          <p:sp>
            <p:nvSpPr>
              <p:cNvPr id="430" name="フリーフォーム 429"/>
              <p:cNvSpPr/>
              <p:nvPr/>
            </p:nvSpPr>
            <p:spPr>
              <a:xfrm rot="610876">
                <a:off x="5144071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片側の 2 つの角を丸めた四角形 590"/>
              <p:cNvSpPr/>
              <p:nvPr/>
            </p:nvSpPr>
            <p:spPr>
              <a:xfrm rot="2700000">
                <a:off x="4920868" y="4195852"/>
                <a:ext cx="390960" cy="525625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1988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62528 w 390960"/>
                  <a:gd name="connsiteY0" fmla="*/ 126622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  <a:gd name="connsiteX0" fmla="*/ 170610 w 390960"/>
                  <a:gd name="connsiteY0" fmla="*/ 137398 h 525625"/>
                  <a:gd name="connsiteX1" fmla="*/ 147309 w 390960"/>
                  <a:gd name="connsiteY1" fmla="*/ 358378 h 525625"/>
                  <a:gd name="connsiteX2" fmla="*/ 355036 w 390960"/>
                  <a:gd name="connsiteY2" fmla="*/ 305664 h 525625"/>
                  <a:gd name="connsiteX3" fmla="*/ 390960 w 390960"/>
                  <a:gd name="connsiteY3" fmla="*/ 447228 h 525625"/>
                  <a:gd name="connsiteX4" fmla="*/ 90928 w 390960"/>
                  <a:gd name="connsiteY4" fmla="*/ 523365 h 525625"/>
                  <a:gd name="connsiteX5" fmla="*/ 2185 w 390960"/>
                  <a:gd name="connsiteY5" fmla="*/ 470546 h 525625"/>
                  <a:gd name="connsiteX6" fmla="*/ 1661 w 390960"/>
                  <a:gd name="connsiteY6" fmla="*/ 439059 h 525625"/>
                  <a:gd name="connsiteX7" fmla="*/ 32643 w 390960"/>
                  <a:gd name="connsiteY7" fmla="*/ 0 h 52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25625">
                    <a:moveTo>
                      <a:pt x="170610" y="137398"/>
                    </a:moveTo>
                    <a:lnTo>
                      <a:pt x="147309" y="358378"/>
                    </a:lnTo>
                    <a:lnTo>
                      <a:pt x="355036" y="305664"/>
                    </a:lnTo>
                    <a:lnTo>
                      <a:pt x="390960" y="447228"/>
                    </a:lnTo>
                    <a:lnTo>
                      <a:pt x="90928" y="523365"/>
                    </a:lnTo>
                    <a:cubicBezTo>
                      <a:pt x="51836" y="533285"/>
                      <a:pt x="12105" y="509637"/>
                      <a:pt x="2185" y="470546"/>
                    </a:cubicBezTo>
                    <a:cubicBezTo>
                      <a:pt x="-527" y="459861"/>
                      <a:pt x="-730" y="449130"/>
                      <a:pt x="1661" y="439059"/>
                    </a:cubicBezTo>
                    <a:lnTo>
                      <a:pt x="32643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4" name="グループ化 433"/>
          <p:cNvGrpSpPr>
            <a:grpSpLocks noChangeAspect="1"/>
          </p:cNvGrpSpPr>
          <p:nvPr/>
        </p:nvGrpSpPr>
        <p:grpSpPr>
          <a:xfrm>
            <a:off x="878874" y="2830706"/>
            <a:ext cx="698819" cy="1564554"/>
            <a:chOff x="805449" y="3515496"/>
            <a:chExt cx="1164698" cy="2607590"/>
          </a:xfrm>
        </p:grpSpPr>
        <p:sp>
          <p:nvSpPr>
            <p:cNvPr id="435" name="フリーフォーム 434"/>
            <p:cNvSpPr/>
            <p:nvPr/>
          </p:nvSpPr>
          <p:spPr>
            <a:xfrm>
              <a:off x="988148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6" name="フリーフォーム 435"/>
            <p:cNvSpPr/>
            <p:nvPr/>
          </p:nvSpPr>
          <p:spPr>
            <a:xfrm>
              <a:off x="892770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フリーフォーム 436"/>
            <p:cNvSpPr/>
            <p:nvPr/>
          </p:nvSpPr>
          <p:spPr>
            <a:xfrm flipH="1">
              <a:off x="1360120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フリーフォーム 437"/>
            <p:cNvSpPr/>
            <p:nvPr/>
          </p:nvSpPr>
          <p:spPr>
            <a:xfrm flipH="1">
              <a:off x="163388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円/楕円 438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0" name="円/楕円 439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1" name="円/楕円 440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2" name="円/楕円 441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3" name="台形 442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4" name="台形 443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5" name="台形 444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7" name="フリーフォーム 446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8" name="台形 447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9" name="フリーフォーム 448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0" name="フリーフォーム 449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片側の 2 つの角を丸めた四角形 452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片側の 2 つの角を丸めた四角形 453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角丸四角形 454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角丸四角形 455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フリーフォーム 456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フリーフォーム 457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59" name="グループ化 458"/>
            <p:cNvGrpSpPr/>
            <p:nvPr/>
          </p:nvGrpSpPr>
          <p:grpSpPr>
            <a:xfrm>
              <a:off x="805449" y="4265566"/>
              <a:ext cx="518890" cy="490305"/>
              <a:chOff x="805449" y="4265566"/>
              <a:chExt cx="518890" cy="490305"/>
            </a:xfrm>
          </p:grpSpPr>
          <p:sp>
            <p:nvSpPr>
              <p:cNvPr id="463" name="フリーフォーム 462"/>
              <p:cNvSpPr/>
              <p:nvPr/>
            </p:nvSpPr>
            <p:spPr>
              <a:xfrm rot="610876">
                <a:off x="108712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片側の 2 つの角を丸めた四角形 590"/>
              <p:cNvSpPr/>
              <p:nvPr/>
            </p:nvSpPr>
            <p:spPr>
              <a:xfrm rot="2700000">
                <a:off x="869414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0" name="グループ化 459"/>
            <p:cNvGrpSpPr/>
            <p:nvPr/>
          </p:nvGrpSpPr>
          <p:grpSpPr>
            <a:xfrm flipH="1">
              <a:off x="1451257" y="4265566"/>
              <a:ext cx="518890" cy="490305"/>
              <a:chOff x="805449" y="4265566"/>
              <a:chExt cx="518890" cy="490305"/>
            </a:xfrm>
          </p:grpSpPr>
          <p:sp>
            <p:nvSpPr>
              <p:cNvPr id="461" name="フリーフォーム 460"/>
              <p:cNvSpPr/>
              <p:nvPr/>
            </p:nvSpPr>
            <p:spPr>
              <a:xfrm rot="610876">
                <a:off x="108712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片側の 2 つの角を丸めた四角形 590"/>
              <p:cNvSpPr/>
              <p:nvPr/>
            </p:nvSpPr>
            <p:spPr>
              <a:xfrm rot="2700000">
                <a:off x="869414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65" name="グループ化 464"/>
          <p:cNvGrpSpPr>
            <a:grpSpLocks noChangeAspect="1"/>
          </p:cNvGrpSpPr>
          <p:nvPr/>
        </p:nvGrpSpPr>
        <p:grpSpPr>
          <a:xfrm>
            <a:off x="2770957" y="2848085"/>
            <a:ext cx="698819" cy="1554127"/>
            <a:chOff x="2094214" y="3532875"/>
            <a:chExt cx="1164698" cy="2590211"/>
          </a:xfrm>
        </p:grpSpPr>
        <p:sp>
          <p:nvSpPr>
            <p:cNvPr id="466" name="フリーフォーム 465"/>
            <p:cNvSpPr/>
            <p:nvPr/>
          </p:nvSpPr>
          <p:spPr>
            <a:xfrm>
              <a:off x="2286932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フリーフォーム 466"/>
            <p:cNvSpPr/>
            <p:nvPr/>
          </p:nvSpPr>
          <p:spPr>
            <a:xfrm>
              <a:off x="219155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8" name="フリーフォーム 467"/>
            <p:cNvSpPr/>
            <p:nvPr/>
          </p:nvSpPr>
          <p:spPr>
            <a:xfrm flipH="1">
              <a:off x="2658904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フリーフォーム 468"/>
            <p:cNvSpPr/>
            <p:nvPr/>
          </p:nvSpPr>
          <p:spPr>
            <a:xfrm flipH="1">
              <a:off x="293266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月 469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台形 470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台形 471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3" name="台形 472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4" name="台形 473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フリーフォーム 474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フリーフォーム 475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7" name="フリーフォーム 476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8" name="フリーフォーム 477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3" name="円/楕円 482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4" name="円/楕円 483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円/楕円 484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6" name="角丸四角形 485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7" name="角丸四角形 486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月 487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フリーフォーム 488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90" name="グループ化 489"/>
            <p:cNvGrpSpPr/>
            <p:nvPr/>
          </p:nvGrpSpPr>
          <p:grpSpPr>
            <a:xfrm>
              <a:off x="2094214" y="4265566"/>
              <a:ext cx="518890" cy="490305"/>
              <a:chOff x="2094214" y="4265566"/>
              <a:chExt cx="518890" cy="490305"/>
            </a:xfrm>
          </p:grpSpPr>
          <p:sp>
            <p:nvSpPr>
              <p:cNvPr id="494" name="フリーフォーム 493"/>
              <p:cNvSpPr/>
              <p:nvPr/>
            </p:nvSpPr>
            <p:spPr>
              <a:xfrm rot="610876">
                <a:off x="238376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片側の 2 つの角を丸めた四角形 590"/>
              <p:cNvSpPr/>
              <p:nvPr/>
            </p:nvSpPr>
            <p:spPr>
              <a:xfrm rot="2700000">
                <a:off x="2158179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1" name="グループ化 490"/>
            <p:cNvGrpSpPr/>
            <p:nvPr/>
          </p:nvGrpSpPr>
          <p:grpSpPr>
            <a:xfrm flipH="1">
              <a:off x="2740022" y="4265566"/>
              <a:ext cx="518890" cy="490305"/>
              <a:chOff x="2094214" y="4265566"/>
              <a:chExt cx="518890" cy="490305"/>
            </a:xfrm>
          </p:grpSpPr>
          <p:sp>
            <p:nvSpPr>
              <p:cNvPr id="492" name="フリーフォーム 491"/>
              <p:cNvSpPr/>
              <p:nvPr/>
            </p:nvSpPr>
            <p:spPr>
              <a:xfrm rot="610876">
                <a:off x="2383763" y="4608326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片側の 2 つの角を丸めた四角形 590"/>
              <p:cNvSpPr/>
              <p:nvPr/>
            </p:nvSpPr>
            <p:spPr>
              <a:xfrm rot="2700000">
                <a:off x="2158179" y="4201601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96" name="グループ化 495"/>
          <p:cNvGrpSpPr>
            <a:grpSpLocks noChangeAspect="1"/>
          </p:cNvGrpSpPr>
          <p:nvPr/>
        </p:nvGrpSpPr>
        <p:grpSpPr>
          <a:xfrm>
            <a:off x="4564581" y="2789032"/>
            <a:ext cx="708606" cy="1589558"/>
            <a:chOff x="3373155" y="3473822"/>
            <a:chExt cx="1181010" cy="2649264"/>
          </a:xfrm>
        </p:grpSpPr>
        <p:sp>
          <p:nvSpPr>
            <p:cNvPr id="497" name="フリーフォーム 496"/>
            <p:cNvSpPr/>
            <p:nvPr/>
          </p:nvSpPr>
          <p:spPr>
            <a:xfrm flipH="1">
              <a:off x="3554437" y="4836565"/>
              <a:ext cx="783528" cy="1175615"/>
            </a:xfrm>
            <a:custGeom>
              <a:avLst/>
              <a:gdLst>
                <a:gd name="connsiteX0" fmla="*/ 654065 w 783528"/>
                <a:gd name="connsiteY0" fmla="*/ 0 h 1037591"/>
                <a:gd name="connsiteX1" fmla="*/ 411556 w 783528"/>
                <a:gd name="connsiteY1" fmla="*/ 0 h 1037591"/>
                <a:gd name="connsiteX2" fmla="*/ 371972 w 783528"/>
                <a:gd name="connsiteY2" fmla="*/ 0 h 1037591"/>
                <a:gd name="connsiteX3" fmla="*/ 129463 w 783528"/>
                <a:gd name="connsiteY3" fmla="*/ 0 h 1037591"/>
                <a:gd name="connsiteX4" fmla="*/ 0 w 783528"/>
                <a:gd name="connsiteY4" fmla="*/ 1037591 h 1037591"/>
                <a:gd name="connsiteX5" fmla="*/ 129616 w 783528"/>
                <a:gd name="connsiteY5" fmla="*/ 1037591 h 1037591"/>
                <a:gd name="connsiteX6" fmla="*/ 386684 w 783528"/>
                <a:gd name="connsiteY6" fmla="*/ 204918 h 1037591"/>
                <a:gd name="connsiteX7" fmla="*/ 653912 w 783528"/>
                <a:gd name="connsiteY7" fmla="*/ 1037591 h 1037591"/>
                <a:gd name="connsiteX8" fmla="*/ 783528 w 783528"/>
                <a:gd name="connsiteY8" fmla="*/ 1037591 h 1037591"/>
                <a:gd name="connsiteX9" fmla="*/ 654065 w 783528"/>
                <a:gd name="connsiteY9" fmla="*/ 0 h 1037591"/>
                <a:gd name="connsiteX0" fmla="*/ 654065 w 783528"/>
                <a:gd name="connsiteY0" fmla="*/ 0 h 1037591"/>
                <a:gd name="connsiteX1" fmla="*/ 371972 w 783528"/>
                <a:gd name="connsiteY1" fmla="*/ 0 h 1037591"/>
                <a:gd name="connsiteX2" fmla="*/ 129463 w 783528"/>
                <a:gd name="connsiteY2" fmla="*/ 0 h 1037591"/>
                <a:gd name="connsiteX3" fmla="*/ 0 w 783528"/>
                <a:gd name="connsiteY3" fmla="*/ 1037591 h 1037591"/>
                <a:gd name="connsiteX4" fmla="*/ 129616 w 783528"/>
                <a:gd name="connsiteY4" fmla="*/ 1037591 h 1037591"/>
                <a:gd name="connsiteX5" fmla="*/ 386684 w 783528"/>
                <a:gd name="connsiteY5" fmla="*/ 204918 h 1037591"/>
                <a:gd name="connsiteX6" fmla="*/ 653912 w 783528"/>
                <a:gd name="connsiteY6" fmla="*/ 1037591 h 1037591"/>
                <a:gd name="connsiteX7" fmla="*/ 783528 w 783528"/>
                <a:gd name="connsiteY7" fmla="*/ 1037591 h 1037591"/>
                <a:gd name="connsiteX8" fmla="*/ 654065 w 783528"/>
                <a:gd name="connsiteY8" fmla="*/ 0 h 1037591"/>
                <a:gd name="connsiteX0" fmla="*/ 654065 w 783528"/>
                <a:gd name="connsiteY0" fmla="*/ 0 h 1037591"/>
                <a:gd name="connsiteX1" fmla="*/ 129463 w 783528"/>
                <a:gd name="connsiteY1" fmla="*/ 0 h 1037591"/>
                <a:gd name="connsiteX2" fmla="*/ 0 w 783528"/>
                <a:gd name="connsiteY2" fmla="*/ 1037591 h 1037591"/>
                <a:gd name="connsiteX3" fmla="*/ 129616 w 783528"/>
                <a:gd name="connsiteY3" fmla="*/ 1037591 h 1037591"/>
                <a:gd name="connsiteX4" fmla="*/ 386684 w 783528"/>
                <a:gd name="connsiteY4" fmla="*/ 204918 h 1037591"/>
                <a:gd name="connsiteX5" fmla="*/ 653912 w 783528"/>
                <a:gd name="connsiteY5" fmla="*/ 1037591 h 1037591"/>
                <a:gd name="connsiteX6" fmla="*/ 783528 w 783528"/>
                <a:gd name="connsiteY6" fmla="*/ 1037591 h 1037591"/>
                <a:gd name="connsiteX7" fmla="*/ 654065 w 783528"/>
                <a:gd name="connsiteY7" fmla="*/ 0 h 103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528" h="1037591">
                  <a:moveTo>
                    <a:pt x="654065" y="0"/>
                  </a:moveTo>
                  <a:lnTo>
                    <a:pt x="129463" y="0"/>
                  </a:lnTo>
                  <a:lnTo>
                    <a:pt x="0" y="1037591"/>
                  </a:lnTo>
                  <a:lnTo>
                    <a:pt x="129616" y="1037591"/>
                  </a:lnTo>
                  <a:lnTo>
                    <a:pt x="386684" y="204918"/>
                  </a:lnTo>
                  <a:lnTo>
                    <a:pt x="653912" y="1037591"/>
                  </a:lnTo>
                  <a:lnTo>
                    <a:pt x="783528" y="1037591"/>
                  </a:lnTo>
                  <a:lnTo>
                    <a:pt x="65406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8" name="フリーフォーム 497"/>
            <p:cNvSpPr/>
            <p:nvPr/>
          </p:nvSpPr>
          <p:spPr>
            <a:xfrm>
              <a:off x="345705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9" name="フリーフォーム 498"/>
            <p:cNvSpPr/>
            <p:nvPr/>
          </p:nvSpPr>
          <p:spPr>
            <a:xfrm flipH="1">
              <a:off x="419817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星 24 499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1" name="円/楕円 500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2" name="円/楕円 501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台形 502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台形 503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フリーフォーム 505"/>
            <p:cNvSpPr/>
            <p:nvPr/>
          </p:nvSpPr>
          <p:spPr>
            <a:xfrm>
              <a:off x="3663472" y="4097336"/>
              <a:ext cx="593730" cy="72485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4853"/>
                <a:gd name="connsiteX1" fmla="*/ 154266 w 593730"/>
                <a:gd name="connsiteY1" fmla="*/ 0 h 724853"/>
                <a:gd name="connsiteX2" fmla="*/ 446578 w 593730"/>
                <a:gd name="connsiteY2" fmla="*/ 0 h 724853"/>
                <a:gd name="connsiteX3" fmla="*/ 494773 w 593730"/>
                <a:gd name="connsiteY3" fmla="*/ 0 h 724853"/>
                <a:gd name="connsiteX4" fmla="*/ 593730 w 593730"/>
                <a:gd name="connsiteY4" fmla="*/ 101424 h 724853"/>
                <a:gd name="connsiteX5" fmla="*/ 544666 w 593730"/>
                <a:gd name="connsiteY5" fmla="*/ 722313 h 724853"/>
                <a:gd name="connsiteX6" fmla="*/ 93514 w 593730"/>
                <a:gd name="connsiteY6" fmla="*/ 724853 h 724853"/>
                <a:gd name="connsiteX7" fmla="*/ 0 w 593730"/>
                <a:gd name="connsiteY7" fmla="*/ 101424 h 724853"/>
                <a:gd name="connsiteX8" fmla="*/ 98957 w 593730"/>
                <a:gd name="connsiteY8" fmla="*/ 0 h 724853"/>
                <a:gd name="connsiteX0" fmla="*/ 98957 w 593730"/>
                <a:gd name="connsiteY0" fmla="*/ 0 h 724853"/>
                <a:gd name="connsiteX1" fmla="*/ 154266 w 593730"/>
                <a:gd name="connsiteY1" fmla="*/ 0 h 724853"/>
                <a:gd name="connsiteX2" fmla="*/ 446578 w 593730"/>
                <a:gd name="connsiteY2" fmla="*/ 0 h 724853"/>
                <a:gd name="connsiteX3" fmla="*/ 494773 w 593730"/>
                <a:gd name="connsiteY3" fmla="*/ 0 h 724853"/>
                <a:gd name="connsiteX4" fmla="*/ 593730 w 593730"/>
                <a:gd name="connsiteY4" fmla="*/ 101424 h 724853"/>
                <a:gd name="connsiteX5" fmla="*/ 491326 w 593730"/>
                <a:gd name="connsiteY5" fmla="*/ 722313 h 724853"/>
                <a:gd name="connsiteX6" fmla="*/ 93514 w 593730"/>
                <a:gd name="connsiteY6" fmla="*/ 724853 h 724853"/>
                <a:gd name="connsiteX7" fmla="*/ 0 w 593730"/>
                <a:gd name="connsiteY7" fmla="*/ 101424 h 724853"/>
                <a:gd name="connsiteX8" fmla="*/ 98957 w 593730"/>
                <a:gd name="connsiteY8" fmla="*/ 0 h 72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485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91326" y="722313"/>
                  </a:lnTo>
                  <a:lnTo>
                    <a:pt x="93514" y="724853"/>
                  </a:lnTo>
                  <a:cubicBezTo>
                    <a:pt x="83509" y="51789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8" name="台形 507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9" name="フリーフォーム 508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フリーフォーム 509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1" name="正方形/長方形 510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2" name="角丸四角形 511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3" name="フリーフォーム 512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5" name="片側の 2 つの角を丸めた四角形 514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6" name="フリーフォーム 515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フリーフォーム 516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8" name="片側の 2 つの角を丸めた四角形 517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9" name="角丸四角形 518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0" name="角丸四角形 519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1" name="グループ化 520"/>
            <p:cNvGrpSpPr/>
            <p:nvPr/>
          </p:nvGrpSpPr>
          <p:grpSpPr>
            <a:xfrm>
              <a:off x="3373155" y="4265567"/>
              <a:ext cx="518890" cy="490305"/>
              <a:chOff x="3373155" y="4265567"/>
              <a:chExt cx="518890" cy="490305"/>
            </a:xfrm>
          </p:grpSpPr>
          <p:sp>
            <p:nvSpPr>
              <p:cNvPr id="525" name="フリーフォーム 524"/>
              <p:cNvSpPr/>
              <p:nvPr/>
            </p:nvSpPr>
            <p:spPr>
              <a:xfrm rot="610876">
                <a:off x="3662704" y="4608327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片側の 2 つの角を丸めた四角形 590"/>
              <p:cNvSpPr/>
              <p:nvPr/>
            </p:nvSpPr>
            <p:spPr>
              <a:xfrm rot="2700000">
                <a:off x="3437120" y="4201602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22" name="グループ化 521"/>
            <p:cNvGrpSpPr/>
            <p:nvPr/>
          </p:nvGrpSpPr>
          <p:grpSpPr>
            <a:xfrm flipH="1">
              <a:off x="4035275" y="4265567"/>
              <a:ext cx="518890" cy="490305"/>
              <a:chOff x="3373155" y="4265567"/>
              <a:chExt cx="518890" cy="490305"/>
            </a:xfrm>
          </p:grpSpPr>
          <p:sp>
            <p:nvSpPr>
              <p:cNvPr id="523" name="フリーフォーム 522"/>
              <p:cNvSpPr/>
              <p:nvPr/>
            </p:nvSpPr>
            <p:spPr>
              <a:xfrm rot="610876">
                <a:off x="3662704" y="4608327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4" name="片側の 2 つの角を丸めた四角形 590"/>
              <p:cNvSpPr/>
              <p:nvPr/>
            </p:nvSpPr>
            <p:spPr>
              <a:xfrm rot="2700000">
                <a:off x="3437120" y="4201602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7" name="グループ化 526"/>
          <p:cNvGrpSpPr>
            <a:grpSpLocks noChangeAspect="1"/>
          </p:cNvGrpSpPr>
          <p:nvPr/>
        </p:nvGrpSpPr>
        <p:grpSpPr>
          <a:xfrm>
            <a:off x="8369955" y="2831449"/>
            <a:ext cx="700690" cy="1564109"/>
            <a:chOff x="6768878" y="3516238"/>
            <a:chExt cx="1167817" cy="2606848"/>
          </a:xfrm>
        </p:grpSpPr>
        <p:sp>
          <p:nvSpPr>
            <p:cNvPr id="528" name="フリーフォーム 527"/>
            <p:cNvSpPr/>
            <p:nvPr/>
          </p:nvSpPr>
          <p:spPr>
            <a:xfrm>
              <a:off x="6966039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9" name="フリーフォーム 528"/>
            <p:cNvSpPr/>
            <p:nvPr/>
          </p:nvSpPr>
          <p:spPr>
            <a:xfrm>
              <a:off x="6870661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0" name="フリーフォーム 529"/>
            <p:cNvSpPr/>
            <p:nvPr/>
          </p:nvSpPr>
          <p:spPr>
            <a:xfrm flipH="1">
              <a:off x="7338011" y="4974589"/>
              <a:ext cx="411556" cy="103759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41173"/>
                <a:gd name="connsiteY0" fmla="*/ 0 h 904875"/>
                <a:gd name="connsiteX1" fmla="*/ 541173 w 541173"/>
                <a:gd name="connsiteY1" fmla="*/ 2210 h 904875"/>
                <a:gd name="connsiteX2" fmla="*/ 259233 w 541173"/>
                <a:gd name="connsiteY2" fmla="*/ 904875 h 904875"/>
                <a:gd name="connsiteX3" fmla="*/ 129617 w 541173"/>
                <a:gd name="connsiteY3" fmla="*/ 904875 h 904875"/>
                <a:gd name="connsiteX4" fmla="*/ 0 w 541173"/>
                <a:gd name="connsiteY4" fmla="*/ 0 h 904875"/>
                <a:gd name="connsiteX0" fmla="*/ 129463 w 411556"/>
                <a:gd name="connsiteY0" fmla="*/ 0 h 902665"/>
                <a:gd name="connsiteX1" fmla="*/ 411556 w 411556"/>
                <a:gd name="connsiteY1" fmla="*/ 0 h 902665"/>
                <a:gd name="connsiteX2" fmla="*/ 129616 w 411556"/>
                <a:gd name="connsiteY2" fmla="*/ 902665 h 902665"/>
                <a:gd name="connsiteX3" fmla="*/ 0 w 411556"/>
                <a:gd name="connsiteY3" fmla="*/ 902665 h 902665"/>
                <a:gd name="connsiteX4" fmla="*/ 129463 w 411556"/>
                <a:gd name="connsiteY4" fmla="*/ 0 h 90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556" h="902665">
                  <a:moveTo>
                    <a:pt x="129463" y="0"/>
                  </a:moveTo>
                  <a:lnTo>
                    <a:pt x="411556" y="0"/>
                  </a:lnTo>
                  <a:lnTo>
                    <a:pt x="129616" y="902665"/>
                  </a:lnTo>
                  <a:lnTo>
                    <a:pt x="0" y="902665"/>
                  </a:lnTo>
                  <a:lnTo>
                    <a:pt x="12946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1" name="フリーフォーム 530"/>
            <p:cNvSpPr/>
            <p:nvPr/>
          </p:nvSpPr>
          <p:spPr>
            <a:xfrm flipH="1">
              <a:off x="7611774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2" name="涙形 531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3" name="円/楕円 532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4" name="円/楕円 533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5" name="台形 534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6" name="台形 535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8" name="フリーフォーム 537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9" name="フリーフォーム 538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0" name="フリーフォーム 539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2" name="円/楕円 541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3" name="角丸四角形 542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4" name="角丸四角形 543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45" name="グループ化 544"/>
            <p:cNvGrpSpPr/>
            <p:nvPr/>
          </p:nvGrpSpPr>
          <p:grpSpPr>
            <a:xfrm>
              <a:off x="6768878" y="4265563"/>
              <a:ext cx="518890" cy="490305"/>
              <a:chOff x="6768878" y="4265563"/>
              <a:chExt cx="518890" cy="490305"/>
            </a:xfrm>
          </p:grpSpPr>
          <p:sp>
            <p:nvSpPr>
              <p:cNvPr id="549" name="フリーフォーム 548"/>
              <p:cNvSpPr/>
              <p:nvPr/>
            </p:nvSpPr>
            <p:spPr>
              <a:xfrm rot="610876">
                <a:off x="7058427" y="4608323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片側の 2 つの角を丸めた四角形 590"/>
              <p:cNvSpPr/>
              <p:nvPr/>
            </p:nvSpPr>
            <p:spPr>
              <a:xfrm rot="2700000">
                <a:off x="6832843" y="4201598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6" name="グループ化 545"/>
            <p:cNvGrpSpPr/>
            <p:nvPr/>
          </p:nvGrpSpPr>
          <p:grpSpPr>
            <a:xfrm flipH="1">
              <a:off x="7417805" y="4265563"/>
              <a:ext cx="518890" cy="490305"/>
              <a:chOff x="6768878" y="4265563"/>
              <a:chExt cx="518890" cy="490305"/>
            </a:xfrm>
          </p:grpSpPr>
          <p:sp>
            <p:nvSpPr>
              <p:cNvPr id="547" name="フリーフォーム 546"/>
              <p:cNvSpPr/>
              <p:nvPr/>
            </p:nvSpPr>
            <p:spPr>
              <a:xfrm rot="610876">
                <a:off x="7058427" y="4608323"/>
                <a:ext cx="153096" cy="147545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5" y="39272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片側の 2 つの角を丸めた四角形 590"/>
              <p:cNvSpPr/>
              <p:nvPr/>
            </p:nvSpPr>
            <p:spPr>
              <a:xfrm rot="2700000">
                <a:off x="6832843" y="4201598"/>
                <a:ext cx="390960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960" h="518890">
                    <a:moveTo>
                      <a:pt x="146364" y="133357"/>
                    </a:moveTo>
                    <a:lnTo>
                      <a:pt x="147309" y="351643"/>
                    </a:lnTo>
                    <a:lnTo>
                      <a:pt x="355036" y="298929"/>
                    </a:lnTo>
                    <a:lnTo>
                      <a:pt x="390960" y="440493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pptx405_ビジネスマンの全身のイラスト2</dc:title>
  <dc:subject>pptx405_ビジネスマンの全身のイラスト2</dc:subject>
  <dc:creator>http://www.digipot.net</dc:creator>
  <cp:lastModifiedBy/>
  <cp:revision>1</cp:revision>
  <dcterms:created xsi:type="dcterms:W3CDTF">2014-01-30T05:12:09Z</dcterms:created>
  <dcterms:modified xsi:type="dcterms:W3CDTF">2016-03-11T06:12:58Z</dcterms:modified>
  <cp:category/>
  <cp:version>1</cp:version>
</cp:coreProperties>
</file>